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8" r:id="rId5"/>
    <p:sldId id="259" r:id="rId6"/>
    <p:sldId id="258" r:id="rId7"/>
    <p:sldId id="261" r:id="rId8"/>
    <p:sldId id="260" r:id="rId9"/>
    <p:sldId id="264" r:id="rId10"/>
    <p:sldId id="262" r:id="rId11"/>
    <p:sldId id="267" r:id="rId12"/>
    <p:sldId id="266" r:id="rId13"/>
    <p:sldId id="269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A5CF"/>
    <a:srgbClr val="2D4464"/>
    <a:srgbClr val="6CBD4B"/>
    <a:srgbClr val="A0D58B"/>
    <a:srgbClr val="2A1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42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9FC5A7-0FEE-4A2C-AD2C-E4E62ADD2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3A8CBD0-4ED4-4BA4-A362-4DC877A99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F73F0D9-5E3C-4515-9DD8-16EA480E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A657884-9439-4943-A259-8113CE0F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1C789AC-94CD-4660-AD61-905A1846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55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059FC1-B382-4688-9953-D3C0EA17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BDB9BD-BB75-4811-A111-BDE90F43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16DF64-5BFA-4222-897B-038A1C99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206846-C344-4E64-9598-1615647D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FF2AB1-F0AA-4BBA-919A-C8175864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875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4AA3C96-1742-4F19-86E2-C00C32912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089A77A-B7D9-4708-91CA-60180904D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2BAB3A-3504-46A1-B909-6C6EE8FE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2FDF3D-1701-4DD6-9773-3681BBBF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83E6FD-D290-447B-8E47-D15AC229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627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480EC-9F98-4D60-9ED9-33FEC94B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24222F-584A-4E2B-B3D8-6020DEA6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2DD16B-E2CC-42CD-AB3E-27FD955B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835194B-5FE2-48DC-8950-F1060B57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2A2280-50D7-4019-948E-052AE3B1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785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D76C31-C987-4B6C-8B59-580BBC7B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68DA196-EC3E-4B15-BA72-3BEE5D198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76B2B1-8A49-4E35-BFD2-CD60F15A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29E7B44-779B-4062-BD36-E3A4E657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0A0F4F8-A528-4757-A632-1F16D0CA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094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9CC28C-4E3B-4D98-B9AC-2C9009C0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C14974-5375-4429-82ED-DE64077EE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828367-1FEE-46EB-8DA1-4D1DD8FF8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3967532-4E1A-45F2-90DA-B4846E73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7046327-9172-4FB7-A116-789D426F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58E148-E288-4D91-B8CA-DA4E640A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44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B6C5A7-B0A3-4864-971C-B8390460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20FE00-F09A-4AA1-84C1-F5209614D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49190C-7468-4BCD-A3F3-FC44CEF63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98E84D8-60ED-46EA-A70A-D575D4218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F17D44C-0AE1-4D4D-A0FC-46B85D930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CE1A5C4-957B-4804-AC2E-1365D059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DA35ED41-E983-4F71-96B2-B82C17B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28A7D9E-06E2-4687-81F2-E279B368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308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34DEC8-6864-41F5-BE55-F4DA0D8C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B0A530D-C1F0-4D9E-8351-CED58CF2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A36154B-4B5A-4695-8A82-95A06801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C274C31-C758-44DB-B87D-E0915E1E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29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1F348DE-E298-4577-B206-188EABAF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71EC530-EC4E-4B5D-983B-C4B809FB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D79B1EC-A2F6-457E-90E7-68B86169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947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953573-599E-46A8-A46E-4162D100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883A1D-6F80-4F20-9931-0FD861706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1DA5DED-4E62-4F40-92D8-C326DF258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7238CD4-1D12-42CE-B197-330303806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428561D-13D5-40C6-ADE9-04B9247B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3BFB29-CBEC-4400-A719-870F7C60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749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CFA9AB-0BB5-4BE3-BA07-27825D47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BBF905-6B2C-44FE-9115-ABA37BE90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704D3C7-3C60-4364-BF86-2AE00838E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369D323-29D5-4464-97B0-65C075FE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DD76CA5-F10C-4D61-92F2-188AF258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38B275C-4CB2-4424-9DA6-EAAE555A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309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FAA90E8-D51C-42E7-836F-CE2CB542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9C02341-3AF4-4A7A-AE2B-77FDA01CF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E642F6-E161-40E0-A610-642F401A4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813E1-8D1A-4730-A96C-EF54529A62B9}" type="datetimeFigureOut">
              <a:rPr lang="pl-PL" smtClean="0"/>
              <a:t>01.12.2018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2CAF410-83EC-4B29-90C9-8F30AE80D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1C1C8C7-EFE0-46CD-8662-E7114FC0F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215EE-3788-4886-ABA3-8047B823B1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187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18" Type="http://schemas.openxmlformats.org/officeDocument/2006/relationships/image" Target="../media/image27.emf"/><Relationship Id="rId3" Type="http://schemas.openxmlformats.org/officeDocument/2006/relationships/image" Target="../media/image12.emf"/><Relationship Id="rId21" Type="http://schemas.openxmlformats.org/officeDocument/2006/relationships/image" Target="../media/image30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20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19" Type="http://schemas.openxmlformats.org/officeDocument/2006/relationships/image" Target="../media/image28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6096001" y="-1"/>
            <a:ext cx="6095999" cy="793969"/>
          </a:xfrm>
          <a:prstGeom prst="rect">
            <a:avLst/>
          </a:prstGeom>
          <a:solidFill>
            <a:srgbClr val="2D4464"/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0" y="-1"/>
            <a:ext cx="6096001" cy="7939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6096001" y="6559826"/>
            <a:ext cx="6095999" cy="298174"/>
          </a:xfrm>
          <a:prstGeom prst="rect">
            <a:avLst/>
          </a:prstGeom>
          <a:solidFill>
            <a:srgbClr val="2D4464"/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0" y="6559826"/>
            <a:ext cx="6096001" cy="2981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2336800" y="1939917"/>
            <a:ext cx="7518400" cy="1273198"/>
          </a:xfrm>
          <a:prstGeom prst="roundRect">
            <a:avLst>
              <a:gd name="adj" fmla="val 8288"/>
            </a:avLst>
          </a:prstGeom>
          <a:solidFill>
            <a:srgbClr val="2D4464"/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3478695" y="3532058"/>
            <a:ext cx="523460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ICH TROJE, ONA JEDNA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kern="0" dirty="0">
              <a:solidFill>
                <a:sysClr val="windowText" lastClr="000000"/>
              </a:solidFill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0" dirty="0">
                <a:solidFill>
                  <a:sysClr val="windowText" lastClr="000000"/>
                </a:solidFill>
                <a:latin typeface="+mj-lt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CreditSuisse</a:t>
            </a:r>
            <a:endParaRPr kumimoji="0" lang="pl-PL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kern="0" dirty="0" err="1">
                <a:solidFill>
                  <a:sysClr val="windowText" lastClr="000000"/>
                </a:solidFill>
                <a:latin typeface="+mj-lt"/>
              </a:rPr>
              <a:t>CODING</a:t>
            </a:r>
            <a:r>
              <a:rPr lang="pl-PL" sz="2400" kern="0" dirty="0">
                <a:solidFill>
                  <a:sysClr val="windowText" lastClr="000000"/>
                </a:solidFill>
                <a:latin typeface="+mj-lt"/>
              </a:rPr>
              <a:t> CHALLENGE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3200" kern="0" dirty="0">
              <a:solidFill>
                <a:sysClr val="windowText" lastClr="000000"/>
              </a:solidFill>
              <a:latin typeface="+mj-lt"/>
            </a:endParaRPr>
          </a:p>
          <a:p>
            <a:pPr lvl="0" algn="ctr">
              <a:defRPr/>
            </a:pPr>
            <a:r>
              <a:rPr lang="pl-PL" sz="1400" kern="0" dirty="0">
                <a:solidFill>
                  <a:sysClr val="windowText" lastClr="000000"/>
                </a:solidFill>
                <a:latin typeface="+mj-lt"/>
              </a:rPr>
              <a:t>Wrocław, 30.11-01.12.2018 r.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2570923" y="2164980"/>
            <a:ext cx="705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In </a:t>
            </a:r>
            <a:r>
              <a:rPr kumimoji="0" lang="pl-PL" sz="2400" b="0" i="0" u="none" strike="noStrike" kern="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Blockchain</a:t>
            </a:r>
            <a:r>
              <a:rPr kumimoji="0" lang="pl-PL" sz="2400" b="0" i="0" u="none" strike="noStrike" kern="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 We Trust – aplikacja do zbierania danych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i analizy transakcji pomiędzy pracownikami a klientami</a:t>
            </a:r>
            <a:endParaRPr kumimoji="0" lang="pl-PL" b="0" i="0" u="none" strike="noStrike" kern="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www.dzos.pwr.edu.pl/img/Graph/Baner/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b="21656"/>
          <a:stretch/>
        </p:blipFill>
        <p:spPr bwMode="auto">
          <a:xfrm>
            <a:off x="2882898" y="91643"/>
            <a:ext cx="2933700" cy="60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/>
          <p:cNvSpPr txBox="1"/>
          <p:nvPr/>
        </p:nvSpPr>
        <p:spPr>
          <a:xfrm>
            <a:off x="6235704" y="6580873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000" kern="0" dirty="0">
                <a:solidFill>
                  <a:schemeClr val="bg1"/>
                </a:solidFill>
                <a:latin typeface="+mj-lt"/>
              </a:rPr>
              <a:t>In </a:t>
            </a:r>
            <a:r>
              <a:rPr lang="pl-PL" sz="1000" kern="0" dirty="0" err="1">
                <a:solidFill>
                  <a:schemeClr val="bg1"/>
                </a:solidFill>
                <a:latin typeface="+mj-lt"/>
              </a:rPr>
              <a:t>Blockchain</a:t>
            </a:r>
            <a:r>
              <a:rPr lang="pl-PL" sz="1000" kern="0" dirty="0">
                <a:solidFill>
                  <a:schemeClr val="bg1"/>
                </a:solidFill>
                <a:latin typeface="+mj-lt"/>
              </a:rPr>
              <a:t> We Trust</a:t>
            </a:r>
            <a:endParaRPr kumimoji="0" lang="pl-PL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2882898" y="6580873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ICH TROJE, ONA JEDNA</a:t>
            </a:r>
          </a:p>
        </p:txBody>
      </p:sp>
      <p:pic>
        <p:nvPicPr>
          <p:cNvPr id="6146" name="Picture 2" descr="Znalezione obrazy dla zapytania credit suisse">
            <a:extLst>
              <a:ext uri="{FF2B5EF4-FFF2-40B4-BE49-F238E27FC236}">
                <a16:creationId xmlns:a16="http://schemas.microsoft.com/office/drawing/2014/main" id="{CB900FFE-86C0-4352-9548-EB6250122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8" b="25936"/>
          <a:stretch/>
        </p:blipFill>
        <p:spPr bwMode="auto">
          <a:xfrm>
            <a:off x="6220410" y="58286"/>
            <a:ext cx="2807859" cy="6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0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C87D8475-A61B-43CC-B7F5-5A1E9419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80" y="2496462"/>
            <a:ext cx="3949028" cy="171758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CE08DD-01C0-4B8B-A9C0-995A1D5E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29" y="2928994"/>
            <a:ext cx="4483430" cy="114274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9F0D309-28A7-471F-B301-4DAA9E33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" y="2765278"/>
            <a:ext cx="4701107" cy="132744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0B35ECF-0D49-4AC7-A4FD-9D1DF0BC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846" y="3107844"/>
            <a:ext cx="4124196" cy="642311"/>
          </a:xfrm>
          <a:prstGeom prst="rect">
            <a:avLst/>
          </a:prstGeom>
        </p:spPr>
      </p:pic>
      <p:pic>
        <p:nvPicPr>
          <p:cNvPr id="2050" name="Picture 2" descr="Znalezione obrazy dla zapytania chiquita memes banany">
            <a:extLst>
              <a:ext uri="{FF2B5EF4-FFF2-40B4-BE49-F238E27FC236}">
                <a16:creationId xmlns:a16="http://schemas.microsoft.com/office/drawing/2014/main" id="{EABE770D-5D28-4DE1-A850-AF5F836D5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8" y="95250"/>
            <a:ext cx="450532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chiquita memes banany">
            <a:extLst>
              <a:ext uri="{FF2B5EF4-FFF2-40B4-BE49-F238E27FC236}">
                <a16:creationId xmlns:a16="http://schemas.microsoft.com/office/drawing/2014/main" id="{9A9735B1-BC5F-4E3A-AAC4-91AC2006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79" y="-811137"/>
            <a:ext cx="5730242" cy="84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Znalezione obrazy dla zapytania chiquita memes banany">
            <a:extLst>
              <a:ext uri="{FF2B5EF4-FFF2-40B4-BE49-F238E27FC236}">
                <a16:creationId xmlns:a16="http://schemas.microsoft.com/office/drawing/2014/main" id="{0D42BB9B-B41F-49D2-A244-2D70A649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-2124901"/>
            <a:ext cx="7505700" cy="111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a 31">
            <a:extLst>
              <a:ext uri="{FF2B5EF4-FFF2-40B4-BE49-F238E27FC236}">
                <a16:creationId xmlns:a16="http://schemas.microsoft.com/office/drawing/2014/main" id="{7F14E766-83C4-4988-9871-B017CDDAC26B}"/>
              </a:ext>
            </a:extLst>
          </p:cNvPr>
          <p:cNvGrpSpPr/>
          <p:nvPr/>
        </p:nvGrpSpPr>
        <p:grpSpPr>
          <a:xfrm>
            <a:off x="2676525" y="887413"/>
            <a:ext cx="2890838" cy="669925"/>
            <a:chOff x="2676525" y="887413"/>
            <a:chExt cx="2890838" cy="66992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5F90C0A-B1F6-42CA-B628-CCA1E924A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984251"/>
              <a:ext cx="611188" cy="563563"/>
            </a:xfrm>
            <a:custGeom>
              <a:avLst/>
              <a:gdLst>
                <a:gd name="T0" fmla="*/ 252 w 385"/>
                <a:gd name="T1" fmla="*/ 294 h 355"/>
                <a:gd name="T2" fmla="*/ 132 w 385"/>
                <a:gd name="T3" fmla="*/ 294 h 355"/>
                <a:gd name="T4" fmla="*/ 109 w 385"/>
                <a:gd name="T5" fmla="*/ 355 h 355"/>
                <a:gd name="T6" fmla="*/ 0 w 385"/>
                <a:gd name="T7" fmla="*/ 355 h 355"/>
                <a:gd name="T8" fmla="*/ 139 w 385"/>
                <a:gd name="T9" fmla="*/ 0 h 355"/>
                <a:gd name="T10" fmla="*/ 246 w 385"/>
                <a:gd name="T11" fmla="*/ 0 h 355"/>
                <a:gd name="T12" fmla="*/ 385 w 385"/>
                <a:gd name="T13" fmla="*/ 355 h 355"/>
                <a:gd name="T14" fmla="*/ 275 w 385"/>
                <a:gd name="T15" fmla="*/ 355 h 355"/>
                <a:gd name="T16" fmla="*/ 252 w 385"/>
                <a:gd name="T17" fmla="*/ 294 h 355"/>
                <a:gd name="T18" fmla="*/ 223 w 385"/>
                <a:gd name="T19" fmla="*/ 208 h 355"/>
                <a:gd name="T20" fmla="*/ 193 w 385"/>
                <a:gd name="T21" fmla="*/ 117 h 355"/>
                <a:gd name="T22" fmla="*/ 160 w 385"/>
                <a:gd name="T23" fmla="*/ 208 h 355"/>
                <a:gd name="T24" fmla="*/ 223 w 385"/>
                <a:gd name="T25" fmla="*/ 20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5">
                  <a:moveTo>
                    <a:pt x="252" y="294"/>
                  </a:moveTo>
                  <a:lnTo>
                    <a:pt x="132" y="294"/>
                  </a:lnTo>
                  <a:lnTo>
                    <a:pt x="109" y="355"/>
                  </a:lnTo>
                  <a:lnTo>
                    <a:pt x="0" y="355"/>
                  </a:lnTo>
                  <a:lnTo>
                    <a:pt x="139" y="0"/>
                  </a:lnTo>
                  <a:lnTo>
                    <a:pt x="246" y="0"/>
                  </a:lnTo>
                  <a:lnTo>
                    <a:pt x="385" y="355"/>
                  </a:lnTo>
                  <a:lnTo>
                    <a:pt x="275" y="355"/>
                  </a:lnTo>
                  <a:lnTo>
                    <a:pt x="252" y="294"/>
                  </a:lnTo>
                  <a:close/>
                  <a:moveTo>
                    <a:pt x="223" y="208"/>
                  </a:moveTo>
                  <a:lnTo>
                    <a:pt x="193" y="117"/>
                  </a:lnTo>
                  <a:lnTo>
                    <a:pt x="160" y="208"/>
                  </a:lnTo>
                  <a:lnTo>
                    <a:pt x="223" y="208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7B73A4A-A3CE-41EE-8B52-4908708F7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1100138"/>
              <a:ext cx="439738" cy="447675"/>
            </a:xfrm>
            <a:custGeom>
              <a:avLst/>
              <a:gdLst>
                <a:gd name="T0" fmla="*/ 130 w 145"/>
                <a:gd name="T1" fmla="*/ 16 h 147"/>
                <a:gd name="T2" fmla="*/ 145 w 145"/>
                <a:gd name="T3" fmla="*/ 65 h 147"/>
                <a:gd name="T4" fmla="*/ 145 w 145"/>
                <a:gd name="T5" fmla="*/ 147 h 147"/>
                <a:gd name="T6" fmla="*/ 90 w 145"/>
                <a:gd name="T7" fmla="*/ 147 h 147"/>
                <a:gd name="T8" fmla="*/ 90 w 145"/>
                <a:gd name="T9" fmla="*/ 75 h 147"/>
                <a:gd name="T10" fmla="*/ 74 w 145"/>
                <a:gd name="T11" fmla="*/ 50 h 147"/>
                <a:gd name="T12" fmla="*/ 60 w 145"/>
                <a:gd name="T13" fmla="*/ 57 h 147"/>
                <a:gd name="T14" fmla="*/ 54 w 145"/>
                <a:gd name="T15" fmla="*/ 79 h 147"/>
                <a:gd name="T16" fmla="*/ 54 w 145"/>
                <a:gd name="T17" fmla="*/ 147 h 147"/>
                <a:gd name="T18" fmla="*/ 0 w 145"/>
                <a:gd name="T19" fmla="*/ 147 h 147"/>
                <a:gd name="T20" fmla="*/ 0 w 145"/>
                <a:gd name="T21" fmla="*/ 3 h 147"/>
                <a:gd name="T22" fmla="*/ 51 w 145"/>
                <a:gd name="T23" fmla="*/ 3 h 147"/>
                <a:gd name="T24" fmla="*/ 51 w 145"/>
                <a:gd name="T25" fmla="*/ 17 h 147"/>
                <a:gd name="T26" fmla="*/ 69 w 145"/>
                <a:gd name="T27" fmla="*/ 4 h 147"/>
                <a:gd name="T28" fmla="*/ 91 w 145"/>
                <a:gd name="T29" fmla="*/ 0 h 147"/>
                <a:gd name="T30" fmla="*/ 130 w 145"/>
                <a:gd name="T31" fmla="*/ 1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47">
                  <a:moveTo>
                    <a:pt x="130" y="16"/>
                  </a:moveTo>
                  <a:cubicBezTo>
                    <a:pt x="140" y="27"/>
                    <a:pt x="145" y="43"/>
                    <a:pt x="145" y="65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58"/>
                    <a:pt x="85" y="50"/>
                    <a:pt x="74" y="50"/>
                  </a:cubicBezTo>
                  <a:cubicBezTo>
                    <a:pt x="68" y="50"/>
                    <a:pt x="63" y="52"/>
                    <a:pt x="60" y="57"/>
                  </a:cubicBezTo>
                  <a:cubicBezTo>
                    <a:pt x="56" y="62"/>
                    <a:pt x="54" y="69"/>
                    <a:pt x="54" y="79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6" y="11"/>
                    <a:pt x="62" y="7"/>
                    <a:pt x="69" y="4"/>
                  </a:cubicBezTo>
                  <a:cubicBezTo>
                    <a:pt x="76" y="1"/>
                    <a:pt x="83" y="0"/>
                    <a:pt x="91" y="0"/>
                  </a:cubicBezTo>
                  <a:cubicBezTo>
                    <a:pt x="107" y="0"/>
                    <a:pt x="120" y="5"/>
                    <a:pt x="130" y="16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59D6170-477D-4D46-B6F7-D573BC3C5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063" y="1100138"/>
              <a:ext cx="411163" cy="457200"/>
            </a:xfrm>
            <a:custGeom>
              <a:avLst/>
              <a:gdLst>
                <a:gd name="T0" fmla="*/ 118 w 136"/>
                <a:gd name="T1" fmla="*/ 17 h 150"/>
                <a:gd name="T2" fmla="*/ 136 w 136"/>
                <a:gd name="T3" fmla="*/ 69 h 150"/>
                <a:gd name="T4" fmla="*/ 136 w 136"/>
                <a:gd name="T5" fmla="*/ 147 h 150"/>
                <a:gd name="T6" fmla="*/ 86 w 136"/>
                <a:gd name="T7" fmla="*/ 147 h 150"/>
                <a:gd name="T8" fmla="*/ 86 w 136"/>
                <a:gd name="T9" fmla="*/ 128 h 150"/>
                <a:gd name="T10" fmla="*/ 48 w 136"/>
                <a:gd name="T11" fmla="*/ 150 h 150"/>
                <a:gd name="T12" fmla="*/ 22 w 136"/>
                <a:gd name="T13" fmla="*/ 144 h 150"/>
                <a:gd name="T14" fmla="*/ 5 w 136"/>
                <a:gd name="T15" fmla="*/ 128 h 150"/>
                <a:gd name="T16" fmla="*/ 0 w 136"/>
                <a:gd name="T17" fmla="*/ 105 h 150"/>
                <a:gd name="T18" fmla="*/ 15 w 136"/>
                <a:gd name="T19" fmla="*/ 72 h 150"/>
                <a:gd name="T20" fmla="*/ 60 w 136"/>
                <a:gd name="T21" fmla="*/ 61 h 150"/>
                <a:gd name="T22" fmla="*/ 82 w 136"/>
                <a:gd name="T23" fmla="*/ 61 h 150"/>
                <a:gd name="T24" fmla="*/ 57 w 136"/>
                <a:gd name="T25" fmla="*/ 44 h 150"/>
                <a:gd name="T26" fmla="*/ 39 w 136"/>
                <a:gd name="T27" fmla="*/ 47 h 150"/>
                <a:gd name="T28" fmla="*/ 23 w 136"/>
                <a:gd name="T29" fmla="*/ 56 h 150"/>
                <a:gd name="T30" fmla="*/ 6 w 136"/>
                <a:gd name="T31" fmla="*/ 16 h 150"/>
                <a:gd name="T32" fmla="*/ 33 w 136"/>
                <a:gd name="T33" fmla="*/ 4 h 150"/>
                <a:gd name="T34" fmla="*/ 65 w 136"/>
                <a:gd name="T35" fmla="*/ 0 h 150"/>
                <a:gd name="T36" fmla="*/ 118 w 136"/>
                <a:gd name="T37" fmla="*/ 17 h 150"/>
                <a:gd name="T38" fmla="*/ 75 w 136"/>
                <a:gd name="T39" fmla="*/ 110 h 150"/>
                <a:gd name="T40" fmla="*/ 82 w 136"/>
                <a:gd name="T41" fmla="*/ 100 h 150"/>
                <a:gd name="T42" fmla="*/ 82 w 136"/>
                <a:gd name="T43" fmla="*/ 90 h 150"/>
                <a:gd name="T44" fmla="*/ 68 w 136"/>
                <a:gd name="T45" fmla="*/ 90 h 150"/>
                <a:gd name="T46" fmla="*/ 52 w 136"/>
                <a:gd name="T47" fmla="*/ 102 h 150"/>
                <a:gd name="T48" fmla="*/ 55 w 136"/>
                <a:gd name="T49" fmla="*/ 110 h 150"/>
                <a:gd name="T50" fmla="*/ 65 w 136"/>
                <a:gd name="T51" fmla="*/ 114 h 150"/>
                <a:gd name="T52" fmla="*/ 75 w 136"/>
                <a:gd name="T53" fmla="*/ 11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50">
                  <a:moveTo>
                    <a:pt x="118" y="17"/>
                  </a:moveTo>
                  <a:cubicBezTo>
                    <a:pt x="130" y="28"/>
                    <a:pt x="136" y="46"/>
                    <a:pt x="136" y="69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79" y="142"/>
                    <a:pt x="67" y="150"/>
                    <a:pt x="48" y="150"/>
                  </a:cubicBezTo>
                  <a:cubicBezTo>
                    <a:pt x="38" y="150"/>
                    <a:pt x="29" y="148"/>
                    <a:pt x="22" y="144"/>
                  </a:cubicBezTo>
                  <a:cubicBezTo>
                    <a:pt x="15" y="140"/>
                    <a:pt x="9" y="134"/>
                    <a:pt x="5" y="128"/>
                  </a:cubicBezTo>
                  <a:cubicBezTo>
                    <a:pt x="2" y="121"/>
                    <a:pt x="0" y="113"/>
                    <a:pt x="0" y="105"/>
                  </a:cubicBezTo>
                  <a:cubicBezTo>
                    <a:pt x="0" y="91"/>
                    <a:pt x="5" y="80"/>
                    <a:pt x="15" y="72"/>
                  </a:cubicBezTo>
                  <a:cubicBezTo>
                    <a:pt x="25" y="65"/>
                    <a:pt x="40" y="61"/>
                    <a:pt x="60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0" y="50"/>
                    <a:pt x="72" y="44"/>
                    <a:pt x="57" y="44"/>
                  </a:cubicBezTo>
                  <a:cubicBezTo>
                    <a:pt x="51" y="44"/>
                    <a:pt x="45" y="45"/>
                    <a:pt x="39" y="47"/>
                  </a:cubicBezTo>
                  <a:cubicBezTo>
                    <a:pt x="33" y="49"/>
                    <a:pt x="28" y="52"/>
                    <a:pt x="23" y="5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3" y="11"/>
                    <a:pt x="23" y="7"/>
                    <a:pt x="33" y="4"/>
                  </a:cubicBezTo>
                  <a:cubicBezTo>
                    <a:pt x="44" y="1"/>
                    <a:pt x="54" y="0"/>
                    <a:pt x="65" y="0"/>
                  </a:cubicBezTo>
                  <a:cubicBezTo>
                    <a:pt x="88" y="0"/>
                    <a:pt x="106" y="6"/>
                    <a:pt x="118" y="17"/>
                  </a:cubicBezTo>
                  <a:close/>
                  <a:moveTo>
                    <a:pt x="75" y="110"/>
                  </a:moveTo>
                  <a:cubicBezTo>
                    <a:pt x="78" y="108"/>
                    <a:pt x="80" y="105"/>
                    <a:pt x="82" y="10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57" y="90"/>
                    <a:pt x="52" y="94"/>
                    <a:pt x="52" y="102"/>
                  </a:cubicBezTo>
                  <a:cubicBezTo>
                    <a:pt x="52" y="105"/>
                    <a:pt x="53" y="108"/>
                    <a:pt x="55" y="110"/>
                  </a:cubicBezTo>
                  <a:cubicBezTo>
                    <a:pt x="58" y="113"/>
                    <a:pt x="61" y="114"/>
                    <a:pt x="65" y="114"/>
                  </a:cubicBezTo>
                  <a:cubicBezTo>
                    <a:pt x="69" y="114"/>
                    <a:pt x="72" y="113"/>
                    <a:pt x="75" y="11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6D9DF03-6225-4EE4-9DE7-984F1DFF9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0" y="950913"/>
              <a:ext cx="163513" cy="596900"/>
            </a:xfrm>
            <a:prstGeom prst="rect">
              <a:avLst/>
            </a:pr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5CA5030-1375-4E36-A77C-F3AD0B21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3738" y="887413"/>
              <a:ext cx="200025" cy="660400"/>
            </a:xfrm>
            <a:custGeom>
              <a:avLst/>
              <a:gdLst>
                <a:gd name="T0" fmla="*/ 9 w 66"/>
                <a:gd name="T1" fmla="*/ 52 h 217"/>
                <a:gd name="T2" fmla="*/ 0 w 66"/>
                <a:gd name="T3" fmla="*/ 31 h 217"/>
                <a:gd name="T4" fmla="*/ 9 w 66"/>
                <a:gd name="T5" fmla="*/ 9 h 217"/>
                <a:gd name="T6" fmla="*/ 33 w 66"/>
                <a:gd name="T7" fmla="*/ 0 h 217"/>
                <a:gd name="T8" fmla="*/ 57 w 66"/>
                <a:gd name="T9" fmla="*/ 8 h 217"/>
                <a:gd name="T10" fmla="*/ 66 w 66"/>
                <a:gd name="T11" fmla="*/ 30 h 217"/>
                <a:gd name="T12" fmla="*/ 57 w 66"/>
                <a:gd name="T13" fmla="*/ 52 h 217"/>
                <a:gd name="T14" fmla="*/ 33 w 66"/>
                <a:gd name="T15" fmla="*/ 61 h 217"/>
                <a:gd name="T16" fmla="*/ 9 w 66"/>
                <a:gd name="T17" fmla="*/ 52 h 217"/>
                <a:gd name="T18" fmla="*/ 6 w 66"/>
                <a:gd name="T19" fmla="*/ 73 h 217"/>
                <a:gd name="T20" fmla="*/ 60 w 66"/>
                <a:gd name="T21" fmla="*/ 73 h 217"/>
                <a:gd name="T22" fmla="*/ 60 w 66"/>
                <a:gd name="T23" fmla="*/ 217 h 217"/>
                <a:gd name="T24" fmla="*/ 6 w 66"/>
                <a:gd name="T25" fmla="*/ 217 h 217"/>
                <a:gd name="T26" fmla="*/ 6 w 66"/>
                <a:gd name="T27" fmla="*/ 7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217">
                  <a:moveTo>
                    <a:pt x="9" y="52"/>
                  </a:moveTo>
                  <a:cubicBezTo>
                    <a:pt x="3" y="47"/>
                    <a:pt x="0" y="39"/>
                    <a:pt x="0" y="31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43" y="0"/>
                    <a:pt x="51" y="3"/>
                    <a:pt x="57" y="8"/>
                  </a:cubicBezTo>
                  <a:cubicBezTo>
                    <a:pt x="63" y="14"/>
                    <a:pt x="66" y="21"/>
                    <a:pt x="66" y="30"/>
                  </a:cubicBezTo>
                  <a:cubicBezTo>
                    <a:pt x="66" y="39"/>
                    <a:pt x="63" y="46"/>
                    <a:pt x="57" y="52"/>
                  </a:cubicBezTo>
                  <a:cubicBezTo>
                    <a:pt x="51" y="58"/>
                    <a:pt x="43" y="61"/>
                    <a:pt x="33" y="61"/>
                  </a:cubicBezTo>
                  <a:cubicBezTo>
                    <a:pt x="23" y="61"/>
                    <a:pt x="15" y="58"/>
                    <a:pt x="9" y="52"/>
                  </a:cubicBezTo>
                  <a:close/>
                  <a:moveTo>
                    <a:pt x="6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217"/>
                    <a:pt x="60" y="217"/>
                    <a:pt x="60" y="217"/>
                  </a:cubicBezTo>
                  <a:cubicBezTo>
                    <a:pt x="6" y="217"/>
                    <a:pt x="6" y="217"/>
                    <a:pt x="6" y="217"/>
                  </a:cubicBezTo>
                  <a:lnTo>
                    <a:pt x="6" y="73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E1386CD-A6DE-45F7-942B-F30BAAB49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1109663"/>
              <a:ext cx="381000" cy="438150"/>
            </a:xfrm>
            <a:custGeom>
              <a:avLst/>
              <a:gdLst>
                <a:gd name="T0" fmla="*/ 240 w 240"/>
                <a:gd name="T1" fmla="*/ 192 h 276"/>
                <a:gd name="T2" fmla="*/ 240 w 240"/>
                <a:gd name="T3" fmla="*/ 276 h 276"/>
                <a:gd name="T4" fmla="*/ 0 w 240"/>
                <a:gd name="T5" fmla="*/ 276 h 276"/>
                <a:gd name="T6" fmla="*/ 0 w 240"/>
                <a:gd name="T7" fmla="*/ 211 h 276"/>
                <a:gd name="T8" fmla="*/ 103 w 240"/>
                <a:gd name="T9" fmla="*/ 83 h 276"/>
                <a:gd name="T10" fmla="*/ 4 w 240"/>
                <a:gd name="T11" fmla="*/ 83 h 276"/>
                <a:gd name="T12" fmla="*/ 4 w 240"/>
                <a:gd name="T13" fmla="*/ 0 h 276"/>
                <a:gd name="T14" fmla="*/ 235 w 240"/>
                <a:gd name="T15" fmla="*/ 0 h 276"/>
                <a:gd name="T16" fmla="*/ 235 w 240"/>
                <a:gd name="T17" fmla="*/ 65 h 276"/>
                <a:gd name="T18" fmla="*/ 132 w 240"/>
                <a:gd name="T19" fmla="*/ 192 h 276"/>
                <a:gd name="T20" fmla="*/ 240 w 240"/>
                <a:gd name="T21" fmla="*/ 19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76">
                  <a:moveTo>
                    <a:pt x="240" y="192"/>
                  </a:moveTo>
                  <a:lnTo>
                    <a:pt x="240" y="276"/>
                  </a:lnTo>
                  <a:lnTo>
                    <a:pt x="0" y="276"/>
                  </a:lnTo>
                  <a:lnTo>
                    <a:pt x="0" y="211"/>
                  </a:lnTo>
                  <a:lnTo>
                    <a:pt x="103" y="83"/>
                  </a:lnTo>
                  <a:lnTo>
                    <a:pt x="4" y="83"/>
                  </a:lnTo>
                  <a:lnTo>
                    <a:pt x="4" y="0"/>
                  </a:lnTo>
                  <a:lnTo>
                    <a:pt x="235" y="0"/>
                  </a:lnTo>
                  <a:lnTo>
                    <a:pt x="235" y="65"/>
                  </a:lnTo>
                  <a:lnTo>
                    <a:pt x="132" y="192"/>
                  </a:lnTo>
                  <a:lnTo>
                    <a:pt x="240" y="192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9A44511-D725-49CB-9DFB-F4252146A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1438" y="1100138"/>
              <a:ext cx="415925" cy="457200"/>
            </a:xfrm>
            <a:custGeom>
              <a:avLst/>
              <a:gdLst>
                <a:gd name="T0" fmla="*/ 118 w 137"/>
                <a:gd name="T1" fmla="*/ 17 h 150"/>
                <a:gd name="T2" fmla="*/ 137 w 137"/>
                <a:gd name="T3" fmla="*/ 69 h 150"/>
                <a:gd name="T4" fmla="*/ 137 w 137"/>
                <a:gd name="T5" fmla="*/ 147 h 150"/>
                <a:gd name="T6" fmla="*/ 86 w 137"/>
                <a:gd name="T7" fmla="*/ 147 h 150"/>
                <a:gd name="T8" fmla="*/ 86 w 137"/>
                <a:gd name="T9" fmla="*/ 128 h 150"/>
                <a:gd name="T10" fmla="*/ 49 w 137"/>
                <a:gd name="T11" fmla="*/ 150 h 150"/>
                <a:gd name="T12" fmla="*/ 23 w 137"/>
                <a:gd name="T13" fmla="*/ 144 h 150"/>
                <a:gd name="T14" fmla="*/ 6 w 137"/>
                <a:gd name="T15" fmla="*/ 128 h 150"/>
                <a:gd name="T16" fmla="*/ 0 w 137"/>
                <a:gd name="T17" fmla="*/ 105 h 150"/>
                <a:gd name="T18" fmla="*/ 15 w 137"/>
                <a:gd name="T19" fmla="*/ 72 h 150"/>
                <a:gd name="T20" fmla="*/ 60 w 137"/>
                <a:gd name="T21" fmla="*/ 61 h 150"/>
                <a:gd name="T22" fmla="*/ 82 w 137"/>
                <a:gd name="T23" fmla="*/ 61 h 150"/>
                <a:gd name="T24" fmla="*/ 57 w 137"/>
                <a:gd name="T25" fmla="*/ 44 h 150"/>
                <a:gd name="T26" fmla="*/ 39 w 137"/>
                <a:gd name="T27" fmla="*/ 47 h 150"/>
                <a:gd name="T28" fmla="*/ 24 w 137"/>
                <a:gd name="T29" fmla="*/ 56 h 150"/>
                <a:gd name="T30" fmla="*/ 7 w 137"/>
                <a:gd name="T31" fmla="*/ 16 h 150"/>
                <a:gd name="T32" fmla="*/ 34 w 137"/>
                <a:gd name="T33" fmla="*/ 4 h 150"/>
                <a:gd name="T34" fmla="*/ 66 w 137"/>
                <a:gd name="T35" fmla="*/ 0 h 150"/>
                <a:gd name="T36" fmla="*/ 118 w 137"/>
                <a:gd name="T37" fmla="*/ 17 h 150"/>
                <a:gd name="T38" fmla="*/ 76 w 137"/>
                <a:gd name="T39" fmla="*/ 110 h 150"/>
                <a:gd name="T40" fmla="*/ 82 w 137"/>
                <a:gd name="T41" fmla="*/ 100 h 150"/>
                <a:gd name="T42" fmla="*/ 82 w 137"/>
                <a:gd name="T43" fmla="*/ 90 h 150"/>
                <a:gd name="T44" fmla="*/ 69 w 137"/>
                <a:gd name="T45" fmla="*/ 90 h 150"/>
                <a:gd name="T46" fmla="*/ 52 w 137"/>
                <a:gd name="T47" fmla="*/ 102 h 150"/>
                <a:gd name="T48" fmla="*/ 56 w 137"/>
                <a:gd name="T49" fmla="*/ 110 h 150"/>
                <a:gd name="T50" fmla="*/ 65 w 137"/>
                <a:gd name="T51" fmla="*/ 114 h 150"/>
                <a:gd name="T52" fmla="*/ 76 w 137"/>
                <a:gd name="T53" fmla="*/ 11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50">
                  <a:moveTo>
                    <a:pt x="118" y="17"/>
                  </a:moveTo>
                  <a:cubicBezTo>
                    <a:pt x="131" y="28"/>
                    <a:pt x="137" y="46"/>
                    <a:pt x="137" y="69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0" y="142"/>
                    <a:pt x="68" y="150"/>
                    <a:pt x="49" y="150"/>
                  </a:cubicBezTo>
                  <a:cubicBezTo>
                    <a:pt x="39" y="150"/>
                    <a:pt x="30" y="148"/>
                    <a:pt x="23" y="144"/>
                  </a:cubicBezTo>
                  <a:cubicBezTo>
                    <a:pt x="15" y="140"/>
                    <a:pt x="10" y="134"/>
                    <a:pt x="6" y="128"/>
                  </a:cubicBezTo>
                  <a:cubicBezTo>
                    <a:pt x="2" y="121"/>
                    <a:pt x="0" y="113"/>
                    <a:pt x="0" y="105"/>
                  </a:cubicBezTo>
                  <a:cubicBezTo>
                    <a:pt x="0" y="91"/>
                    <a:pt x="5" y="80"/>
                    <a:pt x="15" y="72"/>
                  </a:cubicBezTo>
                  <a:cubicBezTo>
                    <a:pt x="25" y="65"/>
                    <a:pt x="40" y="61"/>
                    <a:pt x="60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0" y="50"/>
                    <a:pt x="72" y="44"/>
                    <a:pt x="57" y="44"/>
                  </a:cubicBezTo>
                  <a:cubicBezTo>
                    <a:pt x="52" y="44"/>
                    <a:pt x="46" y="45"/>
                    <a:pt x="39" y="47"/>
                  </a:cubicBezTo>
                  <a:cubicBezTo>
                    <a:pt x="33" y="49"/>
                    <a:pt x="28" y="52"/>
                    <a:pt x="24" y="5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4" y="11"/>
                    <a:pt x="23" y="7"/>
                    <a:pt x="34" y="4"/>
                  </a:cubicBezTo>
                  <a:cubicBezTo>
                    <a:pt x="44" y="1"/>
                    <a:pt x="55" y="0"/>
                    <a:pt x="66" y="0"/>
                  </a:cubicBezTo>
                  <a:cubicBezTo>
                    <a:pt x="89" y="0"/>
                    <a:pt x="106" y="6"/>
                    <a:pt x="118" y="17"/>
                  </a:cubicBezTo>
                  <a:close/>
                  <a:moveTo>
                    <a:pt x="76" y="110"/>
                  </a:moveTo>
                  <a:cubicBezTo>
                    <a:pt x="79" y="108"/>
                    <a:pt x="81" y="105"/>
                    <a:pt x="82" y="10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58" y="90"/>
                    <a:pt x="52" y="94"/>
                    <a:pt x="52" y="102"/>
                  </a:cubicBezTo>
                  <a:cubicBezTo>
                    <a:pt x="52" y="105"/>
                    <a:pt x="54" y="108"/>
                    <a:pt x="56" y="110"/>
                  </a:cubicBezTo>
                  <a:cubicBezTo>
                    <a:pt x="58" y="113"/>
                    <a:pt x="61" y="114"/>
                    <a:pt x="65" y="114"/>
                  </a:cubicBezTo>
                  <a:cubicBezTo>
                    <a:pt x="69" y="114"/>
                    <a:pt x="73" y="113"/>
                    <a:pt x="76" y="11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68294168-65C5-44A9-9B1E-7850155C7E6A}"/>
              </a:ext>
            </a:extLst>
          </p:cNvPr>
          <p:cNvGrpSpPr/>
          <p:nvPr/>
        </p:nvGrpSpPr>
        <p:grpSpPr>
          <a:xfrm>
            <a:off x="5854700" y="884238"/>
            <a:ext cx="3660776" cy="828675"/>
            <a:chOff x="5854700" y="884238"/>
            <a:chExt cx="3660776" cy="828675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0FF5C74-B554-46B0-BF99-08DF03368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4700" y="1100138"/>
              <a:ext cx="455613" cy="603250"/>
            </a:xfrm>
            <a:custGeom>
              <a:avLst/>
              <a:gdLst>
                <a:gd name="T0" fmla="*/ 120 w 151"/>
                <a:gd name="T1" fmla="*/ 9 h 198"/>
                <a:gd name="T2" fmla="*/ 143 w 151"/>
                <a:gd name="T3" fmla="*/ 35 h 198"/>
                <a:gd name="T4" fmla="*/ 151 w 151"/>
                <a:gd name="T5" fmla="*/ 75 h 198"/>
                <a:gd name="T6" fmla="*/ 143 w 151"/>
                <a:gd name="T7" fmla="*/ 114 h 198"/>
                <a:gd name="T8" fmla="*/ 120 w 151"/>
                <a:gd name="T9" fmla="*/ 141 h 198"/>
                <a:gd name="T10" fmla="*/ 88 w 151"/>
                <a:gd name="T11" fmla="*/ 150 h 198"/>
                <a:gd name="T12" fmla="*/ 54 w 151"/>
                <a:gd name="T13" fmla="*/ 137 h 198"/>
                <a:gd name="T14" fmla="*/ 54 w 151"/>
                <a:gd name="T15" fmla="*/ 198 h 198"/>
                <a:gd name="T16" fmla="*/ 0 w 151"/>
                <a:gd name="T17" fmla="*/ 198 h 198"/>
                <a:gd name="T18" fmla="*/ 0 w 151"/>
                <a:gd name="T19" fmla="*/ 3 h 198"/>
                <a:gd name="T20" fmla="*/ 52 w 151"/>
                <a:gd name="T21" fmla="*/ 3 h 198"/>
                <a:gd name="T22" fmla="*/ 52 w 151"/>
                <a:gd name="T23" fmla="*/ 14 h 198"/>
                <a:gd name="T24" fmla="*/ 88 w 151"/>
                <a:gd name="T25" fmla="*/ 0 h 198"/>
                <a:gd name="T26" fmla="*/ 120 w 151"/>
                <a:gd name="T27" fmla="*/ 9 h 198"/>
                <a:gd name="T28" fmla="*/ 90 w 151"/>
                <a:gd name="T29" fmla="*/ 96 h 198"/>
                <a:gd name="T30" fmla="*/ 96 w 151"/>
                <a:gd name="T31" fmla="*/ 75 h 198"/>
                <a:gd name="T32" fmla="*/ 90 w 151"/>
                <a:gd name="T33" fmla="*/ 54 h 198"/>
                <a:gd name="T34" fmla="*/ 75 w 151"/>
                <a:gd name="T35" fmla="*/ 46 h 198"/>
                <a:gd name="T36" fmla="*/ 59 w 151"/>
                <a:gd name="T37" fmla="*/ 54 h 198"/>
                <a:gd name="T38" fmla="*/ 53 w 151"/>
                <a:gd name="T39" fmla="*/ 75 h 198"/>
                <a:gd name="T40" fmla="*/ 59 w 151"/>
                <a:gd name="T41" fmla="*/ 96 h 198"/>
                <a:gd name="T42" fmla="*/ 75 w 151"/>
                <a:gd name="T43" fmla="*/ 103 h 198"/>
                <a:gd name="T44" fmla="*/ 90 w 151"/>
                <a:gd name="T45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98">
                  <a:moveTo>
                    <a:pt x="120" y="9"/>
                  </a:moveTo>
                  <a:cubicBezTo>
                    <a:pt x="129" y="15"/>
                    <a:pt x="137" y="24"/>
                    <a:pt x="143" y="35"/>
                  </a:cubicBezTo>
                  <a:cubicBezTo>
                    <a:pt x="148" y="47"/>
                    <a:pt x="151" y="60"/>
                    <a:pt x="151" y="75"/>
                  </a:cubicBezTo>
                  <a:cubicBezTo>
                    <a:pt x="151" y="90"/>
                    <a:pt x="148" y="103"/>
                    <a:pt x="143" y="114"/>
                  </a:cubicBezTo>
                  <a:cubicBezTo>
                    <a:pt x="137" y="126"/>
                    <a:pt x="129" y="134"/>
                    <a:pt x="120" y="141"/>
                  </a:cubicBezTo>
                  <a:cubicBezTo>
                    <a:pt x="110" y="147"/>
                    <a:pt x="99" y="150"/>
                    <a:pt x="88" y="150"/>
                  </a:cubicBezTo>
                  <a:cubicBezTo>
                    <a:pt x="73" y="150"/>
                    <a:pt x="62" y="146"/>
                    <a:pt x="54" y="13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60" y="5"/>
                    <a:pt x="72" y="0"/>
                    <a:pt x="88" y="0"/>
                  </a:cubicBezTo>
                  <a:cubicBezTo>
                    <a:pt x="99" y="0"/>
                    <a:pt x="110" y="3"/>
                    <a:pt x="120" y="9"/>
                  </a:cubicBezTo>
                  <a:close/>
                  <a:moveTo>
                    <a:pt x="90" y="96"/>
                  </a:moveTo>
                  <a:cubicBezTo>
                    <a:pt x="94" y="91"/>
                    <a:pt x="96" y="84"/>
                    <a:pt x="96" y="75"/>
                  </a:cubicBezTo>
                  <a:cubicBezTo>
                    <a:pt x="96" y="66"/>
                    <a:pt x="94" y="59"/>
                    <a:pt x="90" y="54"/>
                  </a:cubicBezTo>
                  <a:cubicBezTo>
                    <a:pt x="86" y="49"/>
                    <a:pt x="81" y="46"/>
                    <a:pt x="75" y="46"/>
                  </a:cubicBezTo>
                  <a:cubicBezTo>
                    <a:pt x="69" y="46"/>
                    <a:pt x="63" y="49"/>
                    <a:pt x="59" y="54"/>
                  </a:cubicBezTo>
                  <a:cubicBezTo>
                    <a:pt x="55" y="59"/>
                    <a:pt x="53" y="66"/>
                    <a:pt x="53" y="75"/>
                  </a:cubicBezTo>
                  <a:cubicBezTo>
                    <a:pt x="53" y="84"/>
                    <a:pt x="55" y="91"/>
                    <a:pt x="59" y="96"/>
                  </a:cubicBezTo>
                  <a:cubicBezTo>
                    <a:pt x="63" y="101"/>
                    <a:pt x="69" y="103"/>
                    <a:pt x="75" y="103"/>
                  </a:cubicBezTo>
                  <a:cubicBezTo>
                    <a:pt x="81" y="103"/>
                    <a:pt x="86" y="101"/>
                    <a:pt x="90" y="96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683E2D5-649C-4714-B25A-A3F6A4855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1100138"/>
              <a:ext cx="284163" cy="447675"/>
            </a:xfrm>
            <a:custGeom>
              <a:avLst/>
              <a:gdLst>
                <a:gd name="T0" fmla="*/ 94 w 94"/>
                <a:gd name="T1" fmla="*/ 0 h 147"/>
                <a:gd name="T2" fmla="*/ 94 w 94"/>
                <a:gd name="T3" fmla="*/ 53 h 147"/>
                <a:gd name="T4" fmla="*/ 82 w 94"/>
                <a:gd name="T5" fmla="*/ 52 h 147"/>
                <a:gd name="T6" fmla="*/ 54 w 94"/>
                <a:gd name="T7" fmla="*/ 83 h 147"/>
                <a:gd name="T8" fmla="*/ 54 w 94"/>
                <a:gd name="T9" fmla="*/ 147 h 147"/>
                <a:gd name="T10" fmla="*/ 0 w 94"/>
                <a:gd name="T11" fmla="*/ 147 h 147"/>
                <a:gd name="T12" fmla="*/ 0 w 94"/>
                <a:gd name="T13" fmla="*/ 3 h 147"/>
                <a:gd name="T14" fmla="*/ 52 w 94"/>
                <a:gd name="T15" fmla="*/ 3 h 147"/>
                <a:gd name="T16" fmla="*/ 52 w 94"/>
                <a:gd name="T17" fmla="*/ 18 h 147"/>
                <a:gd name="T18" fmla="*/ 94 w 94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47">
                  <a:moveTo>
                    <a:pt x="94" y="0"/>
                  </a:moveTo>
                  <a:cubicBezTo>
                    <a:pt x="94" y="53"/>
                    <a:pt x="94" y="53"/>
                    <a:pt x="94" y="53"/>
                  </a:cubicBezTo>
                  <a:cubicBezTo>
                    <a:pt x="90" y="52"/>
                    <a:pt x="86" y="52"/>
                    <a:pt x="82" y="52"/>
                  </a:cubicBezTo>
                  <a:cubicBezTo>
                    <a:pt x="64" y="52"/>
                    <a:pt x="54" y="62"/>
                    <a:pt x="54" y="83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61" y="6"/>
                    <a:pt x="76" y="0"/>
                    <a:pt x="94" y="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515EBB97-597B-464C-BA55-0BF4499D2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1109663"/>
              <a:ext cx="377825" cy="438150"/>
            </a:xfrm>
            <a:custGeom>
              <a:avLst/>
              <a:gdLst>
                <a:gd name="T0" fmla="*/ 238 w 238"/>
                <a:gd name="T1" fmla="*/ 192 h 276"/>
                <a:gd name="T2" fmla="*/ 238 w 238"/>
                <a:gd name="T3" fmla="*/ 276 h 276"/>
                <a:gd name="T4" fmla="*/ 0 w 238"/>
                <a:gd name="T5" fmla="*/ 276 h 276"/>
                <a:gd name="T6" fmla="*/ 0 w 238"/>
                <a:gd name="T7" fmla="*/ 211 h 276"/>
                <a:gd name="T8" fmla="*/ 103 w 238"/>
                <a:gd name="T9" fmla="*/ 83 h 276"/>
                <a:gd name="T10" fmla="*/ 4 w 238"/>
                <a:gd name="T11" fmla="*/ 83 h 276"/>
                <a:gd name="T12" fmla="*/ 4 w 238"/>
                <a:gd name="T13" fmla="*/ 0 h 276"/>
                <a:gd name="T14" fmla="*/ 233 w 238"/>
                <a:gd name="T15" fmla="*/ 0 h 276"/>
                <a:gd name="T16" fmla="*/ 233 w 238"/>
                <a:gd name="T17" fmla="*/ 65 h 276"/>
                <a:gd name="T18" fmla="*/ 130 w 238"/>
                <a:gd name="T19" fmla="*/ 192 h 276"/>
                <a:gd name="T20" fmla="*/ 238 w 238"/>
                <a:gd name="T21" fmla="*/ 19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8" h="276">
                  <a:moveTo>
                    <a:pt x="238" y="192"/>
                  </a:moveTo>
                  <a:lnTo>
                    <a:pt x="238" y="276"/>
                  </a:lnTo>
                  <a:lnTo>
                    <a:pt x="0" y="276"/>
                  </a:lnTo>
                  <a:lnTo>
                    <a:pt x="0" y="211"/>
                  </a:lnTo>
                  <a:lnTo>
                    <a:pt x="103" y="83"/>
                  </a:lnTo>
                  <a:lnTo>
                    <a:pt x="4" y="83"/>
                  </a:lnTo>
                  <a:lnTo>
                    <a:pt x="4" y="0"/>
                  </a:lnTo>
                  <a:lnTo>
                    <a:pt x="233" y="0"/>
                  </a:lnTo>
                  <a:lnTo>
                    <a:pt x="233" y="65"/>
                  </a:lnTo>
                  <a:lnTo>
                    <a:pt x="130" y="192"/>
                  </a:lnTo>
                  <a:lnTo>
                    <a:pt x="238" y="192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85AA692-803F-42AD-A170-7618330F3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3425" y="1100138"/>
              <a:ext cx="444500" cy="457200"/>
            </a:xfrm>
            <a:custGeom>
              <a:avLst/>
              <a:gdLst>
                <a:gd name="T0" fmla="*/ 146 w 147"/>
                <a:gd name="T1" fmla="*/ 89 h 150"/>
                <a:gd name="T2" fmla="*/ 55 w 147"/>
                <a:gd name="T3" fmla="*/ 89 h 150"/>
                <a:gd name="T4" fmla="*/ 65 w 147"/>
                <a:gd name="T5" fmla="*/ 101 h 150"/>
                <a:gd name="T6" fmla="*/ 81 w 147"/>
                <a:gd name="T7" fmla="*/ 106 h 150"/>
                <a:gd name="T8" fmla="*/ 96 w 147"/>
                <a:gd name="T9" fmla="*/ 103 h 150"/>
                <a:gd name="T10" fmla="*/ 109 w 147"/>
                <a:gd name="T11" fmla="*/ 95 h 150"/>
                <a:gd name="T12" fmla="*/ 137 w 147"/>
                <a:gd name="T13" fmla="*/ 126 h 150"/>
                <a:gd name="T14" fmla="*/ 80 w 147"/>
                <a:gd name="T15" fmla="*/ 150 h 150"/>
                <a:gd name="T16" fmla="*/ 38 w 147"/>
                <a:gd name="T17" fmla="*/ 140 h 150"/>
                <a:gd name="T18" fmla="*/ 10 w 147"/>
                <a:gd name="T19" fmla="*/ 113 h 150"/>
                <a:gd name="T20" fmla="*/ 0 w 147"/>
                <a:gd name="T21" fmla="*/ 75 h 150"/>
                <a:gd name="T22" fmla="*/ 10 w 147"/>
                <a:gd name="T23" fmla="*/ 36 h 150"/>
                <a:gd name="T24" fmla="*/ 37 w 147"/>
                <a:gd name="T25" fmla="*/ 9 h 150"/>
                <a:gd name="T26" fmla="*/ 75 w 147"/>
                <a:gd name="T27" fmla="*/ 0 h 150"/>
                <a:gd name="T28" fmla="*/ 111 w 147"/>
                <a:gd name="T29" fmla="*/ 9 h 150"/>
                <a:gd name="T30" fmla="*/ 137 w 147"/>
                <a:gd name="T31" fmla="*/ 34 h 150"/>
                <a:gd name="T32" fmla="*/ 147 w 147"/>
                <a:gd name="T33" fmla="*/ 75 h 150"/>
                <a:gd name="T34" fmla="*/ 146 w 147"/>
                <a:gd name="T35" fmla="*/ 89 h 150"/>
                <a:gd name="T36" fmla="*/ 61 w 147"/>
                <a:gd name="T37" fmla="*/ 46 h 150"/>
                <a:gd name="T38" fmla="*/ 54 w 147"/>
                <a:gd name="T39" fmla="*/ 60 h 150"/>
                <a:gd name="T40" fmla="*/ 96 w 147"/>
                <a:gd name="T41" fmla="*/ 60 h 150"/>
                <a:gd name="T42" fmla="*/ 89 w 147"/>
                <a:gd name="T43" fmla="*/ 46 h 150"/>
                <a:gd name="T44" fmla="*/ 75 w 147"/>
                <a:gd name="T45" fmla="*/ 41 h 150"/>
                <a:gd name="T46" fmla="*/ 61 w 147"/>
                <a:gd name="T47" fmla="*/ 4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50">
                  <a:moveTo>
                    <a:pt x="146" y="89"/>
                  </a:moveTo>
                  <a:cubicBezTo>
                    <a:pt x="55" y="89"/>
                    <a:pt x="55" y="89"/>
                    <a:pt x="55" y="89"/>
                  </a:cubicBezTo>
                  <a:cubicBezTo>
                    <a:pt x="57" y="94"/>
                    <a:pt x="60" y="98"/>
                    <a:pt x="65" y="101"/>
                  </a:cubicBezTo>
                  <a:cubicBezTo>
                    <a:pt x="69" y="104"/>
                    <a:pt x="75" y="106"/>
                    <a:pt x="81" y="106"/>
                  </a:cubicBezTo>
                  <a:cubicBezTo>
                    <a:pt x="87" y="106"/>
                    <a:pt x="92" y="105"/>
                    <a:pt x="96" y="103"/>
                  </a:cubicBezTo>
                  <a:cubicBezTo>
                    <a:pt x="100" y="102"/>
                    <a:pt x="104" y="99"/>
                    <a:pt x="109" y="95"/>
                  </a:cubicBezTo>
                  <a:cubicBezTo>
                    <a:pt x="137" y="126"/>
                    <a:pt x="137" y="126"/>
                    <a:pt x="137" y="126"/>
                  </a:cubicBezTo>
                  <a:cubicBezTo>
                    <a:pt x="124" y="142"/>
                    <a:pt x="105" y="150"/>
                    <a:pt x="80" y="150"/>
                  </a:cubicBezTo>
                  <a:cubicBezTo>
                    <a:pt x="64" y="150"/>
                    <a:pt x="50" y="146"/>
                    <a:pt x="38" y="140"/>
                  </a:cubicBezTo>
                  <a:cubicBezTo>
                    <a:pt x="26" y="134"/>
                    <a:pt x="17" y="125"/>
                    <a:pt x="10" y="113"/>
                  </a:cubicBezTo>
                  <a:cubicBezTo>
                    <a:pt x="4" y="102"/>
                    <a:pt x="0" y="89"/>
                    <a:pt x="0" y="75"/>
                  </a:cubicBezTo>
                  <a:cubicBezTo>
                    <a:pt x="0" y="60"/>
                    <a:pt x="4" y="47"/>
                    <a:pt x="10" y="36"/>
                  </a:cubicBezTo>
                  <a:cubicBezTo>
                    <a:pt x="16" y="25"/>
                    <a:pt x="25" y="16"/>
                    <a:pt x="37" y="9"/>
                  </a:cubicBezTo>
                  <a:cubicBezTo>
                    <a:pt x="48" y="3"/>
                    <a:pt x="61" y="0"/>
                    <a:pt x="75" y="0"/>
                  </a:cubicBezTo>
                  <a:cubicBezTo>
                    <a:pt x="88" y="0"/>
                    <a:pt x="100" y="3"/>
                    <a:pt x="111" y="9"/>
                  </a:cubicBezTo>
                  <a:cubicBezTo>
                    <a:pt x="122" y="14"/>
                    <a:pt x="131" y="23"/>
                    <a:pt x="137" y="34"/>
                  </a:cubicBezTo>
                  <a:cubicBezTo>
                    <a:pt x="144" y="46"/>
                    <a:pt x="147" y="59"/>
                    <a:pt x="147" y="75"/>
                  </a:cubicBezTo>
                  <a:cubicBezTo>
                    <a:pt x="147" y="76"/>
                    <a:pt x="147" y="80"/>
                    <a:pt x="146" y="89"/>
                  </a:cubicBezTo>
                  <a:close/>
                  <a:moveTo>
                    <a:pt x="61" y="46"/>
                  </a:moveTo>
                  <a:cubicBezTo>
                    <a:pt x="58" y="49"/>
                    <a:pt x="55" y="54"/>
                    <a:pt x="54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5" y="54"/>
                    <a:pt x="93" y="49"/>
                    <a:pt x="89" y="46"/>
                  </a:cubicBezTo>
                  <a:cubicBezTo>
                    <a:pt x="85" y="42"/>
                    <a:pt x="81" y="41"/>
                    <a:pt x="75" y="41"/>
                  </a:cubicBezTo>
                  <a:cubicBezTo>
                    <a:pt x="70" y="41"/>
                    <a:pt x="65" y="42"/>
                    <a:pt x="61" y="46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CE9F29CE-CE62-4502-84B1-8F471E870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1263" y="884238"/>
              <a:ext cx="377825" cy="663575"/>
            </a:xfrm>
            <a:custGeom>
              <a:avLst/>
              <a:gdLst>
                <a:gd name="T0" fmla="*/ 125 w 125"/>
                <a:gd name="T1" fmla="*/ 174 h 218"/>
                <a:gd name="T2" fmla="*/ 125 w 125"/>
                <a:gd name="T3" fmla="*/ 218 h 218"/>
                <a:gd name="T4" fmla="*/ 0 w 125"/>
                <a:gd name="T5" fmla="*/ 218 h 218"/>
                <a:gd name="T6" fmla="*/ 0 w 125"/>
                <a:gd name="T7" fmla="*/ 184 h 218"/>
                <a:gd name="T8" fmla="*/ 54 w 125"/>
                <a:gd name="T9" fmla="*/ 117 h 218"/>
                <a:gd name="T10" fmla="*/ 2 w 125"/>
                <a:gd name="T11" fmla="*/ 117 h 218"/>
                <a:gd name="T12" fmla="*/ 2 w 125"/>
                <a:gd name="T13" fmla="*/ 74 h 218"/>
                <a:gd name="T14" fmla="*/ 123 w 125"/>
                <a:gd name="T15" fmla="*/ 74 h 218"/>
                <a:gd name="T16" fmla="*/ 123 w 125"/>
                <a:gd name="T17" fmla="*/ 108 h 218"/>
                <a:gd name="T18" fmla="*/ 68 w 125"/>
                <a:gd name="T19" fmla="*/ 174 h 218"/>
                <a:gd name="T20" fmla="*/ 125 w 125"/>
                <a:gd name="T21" fmla="*/ 174 h 218"/>
                <a:gd name="T22" fmla="*/ 43 w 125"/>
                <a:gd name="T23" fmla="*/ 52 h 218"/>
                <a:gd name="T24" fmla="*/ 35 w 125"/>
                <a:gd name="T25" fmla="*/ 30 h 218"/>
                <a:gd name="T26" fmla="*/ 43 w 125"/>
                <a:gd name="T27" fmla="*/ 9 h 218"/>
                <a:gd name="T28" fmla="*/ 62 w 125"/>
                <a:gd name="T29" fmla="*/ 0 h 218"/>
                <a:gd name="T30" fmla="*/ 82 w 125"/>
                <a:gd name="T31" fmla="*/ 9 h 218"/>
                <a:gd name="T32" fmla="*/ 90 w 125"/>
                <a:gd name="T33" fmla="*/ 30 h 218"/>
                <a:gd name="T34" fmla="*/ 82 w 125"/>
                <a:gd name="T35" fmla="*/ 52 h 218"/>
                <a:gd name="T36" fmla="*/ 62 w 125"/>
                <a:gd name="T37" fmla="*/ 60 h 218"/>
                <a:gd name="T38" fmla="*/ 43 w 125"/>
                <a:gd name="T39" fmla="*/ 5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218">
                  <a:moveTo>
                    <a:pt x="125" y="174"/>
                  </a:moveTo>
                  <a:cubicBezTo>
                    <a:pt x="125" y="218"/>
                    <a:pt x="125" y="218"/>
                    <a:pt x="125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68" y="174"/>
                    <a:pt x="68" y="174"/>
                    <a:pt x="68" y="174"/>
                  </a:cubicBezTo>
                  <a:lnTo>
                    <a:pt x="125" y="174"/>
                  </a:lnTo>
                  <a:close/>
                  <a:moveTo>
                    <a:pt x="43" y="52"/>
                  </a:moveTo>
                  <a:cubicBezTo>
                    <a:pt x="38" y="46"/>
                    <a:pt x="35" y="39"/>
                    <a:pt x="35" y="30"/>
                  </a:cubicBezTo>
                  <a:cubicBezTo>
                    <a:pt x="35" y="21"/>
                    <a:pt x="38" y="14"/>
                    <a:pt x="43" y="9"/>
                  </a:cubicBezTo>
                  <a:cubicBezTo>
                    <a:pt x="48" y="3"/>
                    <a:pt x="54" y="0"/>
                    <a:pt x="62" y="0"/>
                  </a:cubicBezTo>
                  <a:cubicBezTo>
                    <a:pt x="70" y="0"/>
                    <a:pt x="77" y="3"/>
                    <a:pt x="82" y="9"/>
                  </a:cubicBezTo>
                  <a:cubicBezTo>
                    <a:pt x="87" y="14"/>
                    <a:pt x="90" y="21"/>
                    <a:pt x="90" y="30"/>
                  </a:cubicBezTo>
                  <a:cubicBezTo>
                    <a:pt x="90" y="39"/>
                    <a:pt x="87" y="46"/>
                    <a:pt x="82" y="52"/>
                  </a:cubicBezTo>
                  <a:cubicBezTo>
                    <a:pt x="77" y="58"/>
                    <a:pt x="70" y="60"/>
                    <a:pt x="62" y="60"/>
                  </a:cubicBezTo>
                  <a:cubicBezTo>
                    <a:pt x="54" y="60"/>
                    <a:pt x="48" y="58"/>
                    <a:pt x="43" y="52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5A8A7C3-2D49-4198-ADA7-94367A02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1109663"/>
              <a:ext cx="487363" cy="603250"/>
            </a:xfrm>
            <a:custGeom>
              <a:avLst/>
              <a:gdLst>
                <a:gd name="T0" fmla="*/ 161 w 161"/>
                <a:gd name="T1" fmla="*/ 0 h 198"/>
                <a:gd name="T2" fmla="*/ 107 w 161"/>
                <a:gd name="T3" fmla="*/ 147 h 198"/>
                <a:gd name="T4" fmla="*/ 82 w 161"/>
                <a:gd name="T5" fmla="*/ 187 h 198"/>
                <a:gd name="T6" fmla="*/ 44 w 161"/>
                <a:gd name="T7" fmla="*/ 198 h 198"/>
                <a:gd name="T8" fmla="*/ 22 w 161"/>
                <a:gd name="T9" fmla="*/ 194 h 198"/>
                <a:gd name="T10" fmla="*/ 4 w 161"/>
                <a:gd name="T11" fmla="*/ 185 h 198"/>
                <a:gd name="T12" fmla="*/ 22 w 161"/>
                <a:gd name="T13" fmla="*/ 144 h 198"/>
                <a:gd name="T14" fmla="*/ 31 w 161"/>
                <a:gd name="T15" fmla="*/ 150 h 198"/>
                <a:gd name="T16" fmla="*/ 41 w 161"/>
                <a:gd name="T17" fmla="*/ 152 h 198"/>
                <a:gd name="T18" fmla="*/ 55 w 161"/>
                <a:gd name="T19" fmla="*/ 146 h 198"/>
                <a:gd name="T20" fmla="*/ 0 w 161"/>
                <a:gd name="T21" fmla="*/ 0 h 198"/>
                <a:gd name="T22" fmla="*/ 55 w 161"/>
                <a:gd name="T23" fmla="*/ 0 h 198"/>
                <a:gd name="T24" fmla="*/ 82 w 161"/>
                <a:gd name="T25" fmla="*/ 77 h 198"/>
                <a:gd name="T26" fmla="*/ 110 w 161"/>
                <a:gd name="T27" fmla="*/ 0 h 198"/>
                <a:gd name="T28" fmla="*/ 161 w 161"/>
                <a:gd name="T2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198">
                  <a:moveTo>
                    <a:pt x="161" y="0"/>
                  </a:moveTo>
                  <a:cubicBezTo>
                    <a:pt x="107" y="147"/>
                    <a:pt x="107" y="147"/>
                    <a:pt x="107" y="147"/>
                  </a:cubicBezTo>
                  <a:cubicBezTo>
                    <a:pt x="100" y="166"/>
                    <a:pt x="92" y="179"/>
                    <a:pt x="82" y="187"/>
                  </a:cubicBezTo>
                  <a:cubicBezTo>
                    <a:pt x="71" y="194"/>
                    <a:pt x="59" y="198"/>
                    <a:pt x="44" y="198"/>
                  </a:cubicBezTo>
                  <a:cubicBezTo>
                    <a:pt x="37" y="198"/>
                    <a:pt x="29" y="197"/>
                    <a:pt x="22" y="194"/>
                  </a:cubicBezTo>
                  <a:cubicBezTo>
                    <a:pt x="14" y="192"/>
                    <a:pt x="8" y="189"/>
                    <a:pt x="4" y="18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5" y="146"/>
                    <a:pt x="28" y="148"/>
                    <a:pt x="31" y="150"/>
                  </a:cubicBezTo>
                  <a:cubicBezTo>
                    <a:pt x="35" y="151"/>
                    <a:pt x="38" y="152"/>
                    <a:pt x="41" y="152"/>
                  </a:cubicBezTo>
                  <a:cubicBezTo>
                    <a:pt x="47" y="152"/>
                    <a:pt x="52" y="150"/>
                    <a:pt x="55" y="1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26F8E16-158B-4349-8B43-5DC182182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25" y="1100138"/>
              <a:ext cx="430213" cy="457200"/>
            </a:xfrm>
            <a:custGeom>
              <a:avLst/>
              <a:gdLst>
                <a:gd name="T0" fmla="*/ 38 w 142"/>
                <a:gd name="T1" fmla="*/ 140 h 150"/>
                <a:gd name="T2" fmla="*/ 10 w 142"/>
                <a:gd name="T3" fmla="*/ 113 h 150"/>
                <a:gd name="T4" fmla="*/ 0 w 142"/>
                <a:gd name="T5" fmla="*/ 75 h 150"/>
                <a:gd name="T6" fmla="*/ 10 w 142"/>
                <a:gd name="T7" fmla="*/ 36 h 150"/>
                <a:gd name="T8" fmla="*/ 38 w 142"/>
                <a:gd name="T9" fmla="*/ 9 h 150"/>
                <a:gd name="T10" fmla="*/ 78 w 142"/>
                <a:gd name="T11" fmla="*/ 0 h 150"/>
                <a:gd name="T12" fmla="*/ 119 w 142"/>
                <a:gd name="T13" fmla="*/ 11 h 150"/>
                <a:gd name="T14" fmla="*/ 142 w 142"/>
                <a:gd name="T15" fmla="*/ 43 h 150"/>
                <a:gd name="T16" fmla="*/ 100 w 142"/>
                <a:gd name="T17" fmla="*/ 65 h 150"/>
                <a:gd name="T18" fmla="*/ 77 w 142"/>
                <a:gd name="T19" fmla="*/ 46 h 150"/>
                <a:gd name="T20" fmla="*/ 61 w 142"/>
                <a:gd name="T21" fmla="*/ 54 h 150"/>
                <a:gd name="T22" fmla="*/ 55 w 142"/>
                <a:gd name="T23" fmla="*/ 75 h 150"/>
                <a:gd name="T24" fmla="*/ 61 w 142"/>
                <a:gd name="T25" fmla="*/ 96 h 150"/>
                <a:gd name="T26" fmla="*/ 77 w 142"/>
                <a:gd name="T27" fmla="*/ 103 h 150"/>
                <a:gd name="T28" fmla="*/ 100 w 142"/>
                <a:gd name="T29" fmla="*/ 84 h 150"/>
                <a:gd name="T30" fmla="*/ 142 w 142"/>
                <a:gd name="T31" fmla="*/ 107 h 150"/>
                <a:gd name="T32" fmla="*/ 119 w 142"/>
                <a:gd name="T33" fmla="*/ 138 h 150"/>
                <a:gd name="T34" fmla="*/ 78 w 142"/>
                <a:gd name="T35" fmla="*/ 150 h 150"/>
                <a:gd name="T36" fmla="*/ 38 w 142"/>
                <a:gd name="T37" fmla="*/ 14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150">
                  <a:moveTo>
                    <a:pt x="38" y="140"/>
                  </a:moveTo>
                  <a:cubicBezTo>
                    <a:pt x="26" y="134"/>
                    <a:pt x="17" y="125"/>
                    <a:pt x="10" y="113"/>
                  </a:cubicBezTo>
                  <a:cubicBezTo>
                    <a:pt x="3" y="102"/>
                    <a:pt x="0" y="89"/>
                    <a:pt x="0" y="75"/>
                  </a:cubicBezTo>
                  <a:cubicBezTo>
                    <a:pt x="0" y="60"/>
                    <a:pt x="3" y="47"/>
                    <a:pt x="10" y="36"/>
                  </a:cubicBezTo>
                  <a:cubicBezTo>
                    <a:pt x="17" y="25"/>
                    <a:pt x="26" y="16"/>
                    <a:pt x="38" y="9"/>
                  </a:cubicBezTo>
                  <a:cubicBezTo>
                    <a:pt x="49" y="3"/>
                    <a:pt x="63" y="0"/>
                    <a:pt x="78" y="0"/>
                  </a:cubicBezTo>
                  <a:cubicBezTo>
                    <a:pt x="94" y="0"/>
                    <a:pt x="107" y="4"/>
                    <a:pt x="119" y="11"/>
                  </a:cubicBezTo>
                  <a:cubicBezTo>
                    <a:pt x="130" y="19"/>
                    <a:pt x="138" y="29"/>
                    <a:pt x="142" y="43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5" y="53"/>
                    <a:pt x="88" y="46"/>
                    <a:pt x="77" y="46"/>
                  </a:cubicBezTo>
                  <a:cubicBezTo>
                    <a:pt x="71" y="46"/>
                    <a:pt x="66" y="49"/>
                    <a:pt x="61" y="54"/>
                  </a:cubicBezTo>
                  <a:cubicBezTo>
                    <a:pt x="57" y="59"/>
                    <a:pt x="55" y="66"/>
                    <a:pt x="55" y="75"/>
                  </a:cubicBezTo>
                  <a:cubicBezTo>
                    <a:pt x="55" y="84"/>
                    <a:pt x="57" y="91"/>
                    <a:pt x="61" y="96"/>
                  </a:cubicBezTo>
                  <a:cubicBezTo>
                    <a:pt x="66" y="101"/>
                    <a:pt x="71" y="103"/>
                    <a:pt x="77" y="103"/>
                  </a:cubicBezTo>
                  <a:cubicBezTo>
                    <a:pt x="88" y="103"/>
                    <a:pt x="95" y="97"/>
                    <a:pt x="100" y="84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38" y="120"/>
                    <a:pt x="130" y="131"/>
                    <a:pt x="119" y="138"/>
                  </a:cubicBezTo>
                  <a:cubicBezTo>
                    <a:pt x="107" y="146"/>
                    <a:pt x="94" y="150"/>
                    <a:pt x="78" y="150"/>
                  </a:cubicBezTo>
                  <a:cubicBezTo>
                    <a:pt x="63" y="150"/>
                    <a:pt x="49" y="146"/>
                    <a:pt x="38" y="14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139A04B-62F4-4F7F-8B46-87539C582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775" y="887413"/>
              <a:ext cx="196850" cy="660400"/>
            </a:xfrm>
            <a:custGeom>
              <a:avLst/>
              <a:gdLst>
                <a:gd name="T0" fmla="*/ 9 w 65"/>
                <a:gd name="T1" fmla="*/ 52 h 217"/>
                <a:gd name="T2" fmla="*/ 0 w 65"/>
                <a:gd name="T3" fmla="*/ 31 h 217"/>
                <a:gd name="T4" fmla="*/ 9 w 65"/>
                <a:gd name="T5" fmla="*/ 9 h 217"/>
                <a:gd name="T6" fmla="*/ 33 w 65"/>
                <a:gd name="T7" fmla="*/ 0 h 217"/>
                <a:gd name="T8" fmla="*/ 57 w 65"/>
                <a:gd name="T9" fmla="*/ 8 h 217"/>
                <a:gd name="T10" fmla="*/ 65 w 65"/>
                <a:gd name="T11" fmla="*/ 30 h 217"/>
                <a:gd name="T12" fmla="*/ 57 w 65"/>
                <a:gd name="T13" fmla="*/ 52 h 217"/>
                <a:gd name="T14" fmla="*/ 33 w 65"/>
                <a:gd name="T15" fmla="*/ 61 h 217"/>
                <a:gd name="T16" fmla="*/ 9 w 65"/>
                <a:gd name="T17" fmla="*/ 52 h 217"/>
                <a:gd name="T18" fmla="*/ 6 w 65"/>
                <a:gd name="T19" fmla="*/ 73 h 217"/>
                <a:gd name="T20" fmla="*/ 60 w 65"/>
                <a:gd name="T21" fmla="*/ 73 h 217"/>
                <a:gd name="T22" fmla="*/ 60 w 65"/>
                <a:gd name="T23" fmla="*/ 217 h 217"/>
                <a:gd name="T24" fmla="*/ 6 w 65"/>
                <a:gd name="T25" fmla="*/ 217 h 217"/>
                <a:gd name="T26" fmla="*/ 6 w 65"/>
                <a:gd name="T27" fmla="*/ 7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217">
                  <a:moveTo>
                    <a:pt x="9" y="52"/>
                  </a:moveTo>
                  <a:cubicBezTo>
                    <a:pt x="3" y="47"/>
                    <a:pt x="0" y="39"/>
                    <a:pt x="0" y="31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43" y="0"/>
                    <a:pt x="51" y="3"/>
                    <a:pt x="57" y="8"/>
                  </a:cubicBezTo>
                  <a:cubicBezTo>
                    <a:pt x="63" y="14"/>
                    <a:pt x="65" y="21"/>
                    <a:pt x="65" y="30"/>
                  </a:cubicBezTo>
                  <a:cubicBezTo>
                    <a:pt x="65" y="39"/>
                    <a:pt x="63" y="46"/>
                    <a:pt x="57" y="52"/>
                  </a:cubicBezTo>
                  <a:cubicBezTo>
                    <a:pt x="51" y="58"/>
                    <a:pt x="43" y="61"/>
                    <a:pt x="33" y="61"/>
                  </a:cubicBezTo>
                  <a:cubicBezTo>
                    <a:pt x="23" y="61"/>
                    <a:pt x="15" y="58"/>
                    <a:pt x="9" y="52"/>
                  </a:cubicBezTo>
                  <a:close/>
                  <a:moveTo>
                    <a:pt x="6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217"/>
                    <a:pt x="60" y="217"/>
                    <a:pt x="60" y="217"/>
                  </a:cubicBezTo>
                  <a:cubicBezTo>
                    <a:pt x="6" y="217"/>
                    <a:pt x="6" y="217"/>
                    <a:pt x="6" y="217"/>
                  </a:cubicBezTo>
                  <a:lnTo>
                    <a:pt x="6" y="73"/>
                  </a:ln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925B244-3CDF-4D1F-A82B-502EAA0ED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1138" y="1100138"/>
              <a:ext cx="414338" cy="457200"/>
            </a:xfrm>
            <a:custGeom>
              <a:avLst/>
              <a:gdLst>
                <a:gd name="T0" fmla="*/ 119 w 137"/>
                <a:gd name="T1" fmla="*/ 17 h 150"/>
                <a:gd name="T2" fmla="*/ 137 w 137"/>
                <a:gd name="T3" fmla="*/ 69 h 150"/>
                <a:gd name="T4" fmla="*/ 137 w 137"/>
                <a:gd name="T5" fmla="*/ 147 h 150"/>
                <a:gd name="T6" fmla="*/ 86 w 137"/>
                <a:gd name="T7" fmla="*/ 147 h 150"/>
                <a:gd name="T8" fmla="*/ 86 w 137"/>
                <a:gd name="T9" fmla="*/ 128 h 150"/>
                <a:gd name="T10" fmla="*/ 49 w 137"/>
                <a:gd name="T11" fmla="*/ 150 h 150"/>
                <a:gd name="T12" fmla="*/ 23 w 137"/>
                <a:gd name="T13" fmla="*/ 144 h 150"/>
                <a:gd name="T14" fmla="*/ 6 w 137"/>
                <a:gd name="T15" fmla="*/ 128 h 150"/>
                <a:gd name="T16" fmla="*/ 0 w 137"/>
                <a:gd name="T17" fmla="*/ 105 h 150"/>
                <a:gd name="T18" fmla="*/ 15 w 137"/>
                <a:gd name="T19" fmla="*/ 72 h 150"/>
                <a:gd name="T20" fmla="*/ 60 w 137"/>
                <a:gd name="T21" fmla="*/ 61 h 150"/>
                <a:gd name="T22" fmla="*/ 82 w 137"/>
                <a:gd name="T23" fmla="*/ 61 h 150"/>
                <a:gd name="T24" fmla="*/ 58 w 137"/>
                <a:gd name="T25" fmla="*/ 44 h 150"/>
                <a:gd name="T26" fmla="*/ 40 w 137"/>
                <a:gd name="T27" fmla="*/ 47 h 150"/>
                <a:gd name="T28" fmla="*/ 24 w 137"/>
                <a:gd name="T29" fmla="*/ 56 h 150"/>
                <a:gd name="T30" fmla="*/ 7 w 137"/>
                <a:gd name="T31" fmla="*/ 16 h 150"/>
                <a:gd name="T32" fmla="*/ 34 w 137"/>
                <a:gd name="T33" fmla="*/ 4 h 150"/>
                <a:gd name="T34" fmla="*/ 66 w 137"/>
                <a:gd name="T35" fmla="*/ 0 h 150"/>
                <a:gd name="T36" fmla="*/ 119 w 137"/>
                <a:gd name="T37" fmla="*/ 17 h 150"/>
                <a:gd name="T38" fmla="*/ 76 w 137"/>
                <a:gd name="T39" fmla="*/ 110 h 150"/>
                <a:gd name="T40" fmla="*/ 83 w 137"/>
                <a:gd name="T41" fmla="*/ 100 h 150"/>
                <a:gd name="T42" fmla="*/ 83 w 137"/>
                <a:gd name="T43" fmla="*/ 90 h 150"/>
                <a:gd name="T44" fmla="*/ 69 w 137"/>
                <a:gd name="T45" fmla="*/ 90 h 150"/>
                <a:gd name="T46" fmla="*/ 53 w 137"/>
                <a:gd name="T47" fmla="*/ 102 h 150"/>
                <a:gd name="T48" fmla="*/ 56 w 137"/>
                <a:gd name="T49" fmla="*/ 110 h 150"/>
                <a:gd name="T50" fmla="*/ 66 w 137"/>
                <a:gd name="T51" fmla="*/ 114 h 150"/>
                <a:gd name="T52" fmla="*/ 76 w 137"/>
                <a:gd name="T53" fmla="*/ 11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50">
                  <a:moveTo>
                    <a:pt x="119" y="17"/>
                  </a:moveTo>
                  <a:cubicBezTo>
                    <a:pt x="131" y="28"/>
                    <a:pt x="137" y="46"/>
                    <a:pt x="137" y="69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0" y="142"/>
                    <a:pt x="68" y="150"/>
                    <a:pt x="49" y="150"/>
                  </a:cubicBezTo>
                  <a:cubicBezTo>
                    <a:pt x="39" y="150"/>
                    <a:pt x="30" y="148"/>
                    <a:pt x="23" y="144"/>
                  </a:cubicBezTo>
                  <a:cubicBezTo>
                    <a:pt x="15" y="140"/>
                    <a:pt x="10" y="134"/>
                    <a:pt x="6" y="128"/>
                  </a:cubicBezTo>
                  <a:cubicBezTo>
                    <a:pt x="2" y="121"/>
                    <a:pt x="0" y="113"/>
                    <a:pt x="0" y="105"/>
                  </a:cubicBezTo>
                  <a:cubicBezTo>
                    <a:pt x="0" y="91"/>
                    <a:pt x="5" y="80"/>
                    <a:pt x="15" y="72"/>
                  </a:cubicBezTo>
                  <a:cubicBezTo>
                    <a:pt x="25" y="65"/>
                    <a:pt x="40" y="61"/>
                    <a:pt x="60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50"/>
                    <a:pt x="72" y="44"/>
                    <a:pt x="58" y="44"/>
                  </a:cubicBezTo>
                  <a:cubicBezTo>
                    <a:pt x="52" y="44"/>
                    <a:pt x="46" y="45"/>
                    <a:pt x="40" y="47"/>
                  </a:cubicBezTo>
                  <a:cubicBezTo>
                    <a:pt x="34" y="49"/>
                    <a:pt x="28" y="52"/>
                    <a:pt x="24" y="5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4" y="11"/>
                    <a:pt x="23" y="7"/>
                    <a:pt x="34" y="4"/>
                  </a:cubicBezTo>
                  <a:cubicBezTo>
                    <a:pt x="45" y="1"/>
                    <a:pt x="55" y="0"/>
                    <a:pt x="66" y="0"/>
                  </a:cubicBezTo>
                  <a:cubicBezTo>
                    <a:pt x="89" y="0"/>
                    <a:pt x="106" y="6"/>
                    <a:pt x="119" y="17"/>
                  </a:cubicBezTo>
                  <a:close/>
                  <a:moveTo>
                    <a:pt x="76" y="110"/>
                  </a:moveTo>
                  <a:cubicBezTo>
                    <a:pt x="79" y="108"/>
                    <a:pt x="81" y="105"/>
                    <a:pt x="83" y="10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58" y="90"/>
                    <a:pt x="53" y="94"/>
                    <a:pt x="53" y="102"/>
                  </a:cubicBezTo>
                  <a:cubicBezTo>
                    <a:pt x="53" y="105"/>
                    <a:pt x="54" y="108"/>
                    <a:pt x="56" y="110"/>
                  </a:cubicBezTo>
                  <a:cubicBezTo>
                    <a:pt x="58" y="113"/>
                    <a:pt x="62" y="114"/>
                    <a:pt x="66" y="114"/>
                  </a:cubicBezTo>
                  <a:cubicBezTo>
                    <a:pt x="69" y="114"/>
                    <a:pt x="73" y="113"/>
                    <a:pt x="76" y="11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89D8CF13-E93D-435F-9E10-CFF3EA4FD0AF}"/>
              </a:ext>
            </a:extLst>
          </p:cNvPr>
          <p:cNvSpPr/>
          <p:nvPr/>
        </p:nvSpPr>
        <p:spPr>
          <a:xfrm>
            <a:off x="0" y="1274927"/>
            <a:ext cx="12192000" cy="70998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EDFF02D9-72DB-4E04-AB9E-E55AB9B1232E}"/>
              </a:ext>
            </a:extLst>
          </p:cNvPr>
          <p:cNvGrpSpPr/>
          <p:nvPr/>
        </p:nvGrpSpPr>
        <p:grpSpPr>
          <a:xfrm>
            <a:off x="958443" y="1649186"/>
            <a:ext cx="2323809" cy="4299675"/>
            <a:chOff x="958443" y="1649186"/>
            <a:chExt cx="2323809" cy="4299675"/>
          </a:xfrm>
        </p:grpSpPr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1DE794A9-6960-4AC4-AF32-1AF812AB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443" y="1783782"/>
              <a:ext cx="2323809" cy="4165079"/>
            </a:xfrm>
            <a:prstGeom prst="rect">
              <a:avLst/>
            </a:prstGeom>
          </p:spPr>
        </p:pic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2F1AE54E-E624-447C-A34D-2CE21194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569" y="1649186"/>
              <a:ext cx="471555" cy="483344"/>
            </a:xfrm>
            <a:prstGeom prst="rect">
              <a:avLst/>
            </a:prstGeom>
          </p:spPr>
        </p:pic>
      </p:grpSp>
      <p:pic>
        <p:nvPicPr>
          <p:cNvPr id="9" name="Obraz 8">
            <a:extLst>
              <a:ext uri="{FF2B5EF4-FFF2-40B4-BE49-F238E27FC236}">
                <a16:creationId xmlns:a16="http://schemas.microsoft.com/office/drawing/2014/main" id="{8DF581EB-21D0-4A9E-86F8-E69EDC4E7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6607">
            <a:off x="10458512" y="1693034"/>
            <a:ext cx="1244444" cy="3809524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BD53796-C4FE-4737-8D6F-EDC22AE2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3667">
            <a:off x="10883909" y="1705733"/>
            <a:ext cx="393651" cy="3784127"/>
          </a:xfrm>
          <a:prstGeom prst="rect">
            <a:avLst/>
          </a:prstGeom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879F41C3-EDD7-4DBF-9929-D748BE8E0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335" y="2473781"/>
            <a:ext cx="4483330" cy="644996"/>
          </a:xfrm>
          <a:prstGeom prst="rect">
            <a:avLst/>
          </a:prstGeom>
        </p:spPr>
      </p:pic>
      <p:pic>
        <p:nvPicPr>
          <p:cNvPr id="36" name="Obraz 35">
            <a:extLst>
              <a:ext uri="{FF2B5EF4-FFF2-40B4-BE49-F238E27FC236}">
                <a16:creationId xmlns:a16="http://schemas.microsoft.com/office/drawing/2014/main" id="{412BF6C2-EB27-45C8-9A34-E139B27B5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29" y="3739224"/>
            <a:ext cx="4406943" cy="709496"/>
          </a:xfrm>
          <a:prstGeom prst="rect">
            <a:avLst/>
          </a:prstGeom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B706FFD2-0CFB-41B6-B5A7-6A9583008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675" y="5069167"/>
            <a:ext cx="4136650" cy="709496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90332CB6-A72F-4B12-B48B-B91A5C885F95}"/>
              </a:ext>
            </a:extLst>
          </p:cNvPr>
          <p:cNvSpPr/>
          <p:nvPr/>
        </p:nvSpPr>
        <p:spPr>
          <a:xfrm>
            <a:off x="0" y="-22707"/>
            <a:ext cx="12192000" cy="6903415"/>
          </a:xfrm>
          <a:prstGeom prst="rect">
            <a:avLst/>
          </a:prstGeom>
          <a:solidFill>
            <a:srgbClr val="337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825192E3-1250-427B-9DDD-6966AF8F97FE}"/>
              </a:ext>
            </a:extLst>
          </p:cNvPr>
          <p:cNvSpPr/>
          <p:nvPr/>
        </p:nvSpPr>
        <p:spPr>
          <a:xfrm>
            <a:off x="0" y="-22707"/>
            <a:ext cx="12192000" cy="6903415"/>
          </a:xfrm>
          <a:prstGeom prst="rect">
            <a:avLst/>
          </a:prstGeom>
          <a:solidFill>
            <a:srgbClr val="368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A6F60B1C-EDEB-4860-99A5-6D0BAA30C5FF}"/>
              </a:ext>
            </a:extLst>
          </p:cNvPr>
          <p:cNvSpPr/>
          <p:nvPr/>
        </p:nvSpPr>
        <p:spPr>
          <a:xfrm>
            <a:off x="1" y="-22707"/>
            <a:ext cx="12191999" cy="6903415"/>
          </a:xfrm>
          <a:prstGeom prst="rect">
            <a:avLst/>
          </a:prstGeom>
          <a:solidFill>
            <a:srgbClr val="479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B3A8C89E-32C5-4C60-87C9-74F645A65C24}"/>
              </a:ext>
            </a:extLst>
          </p:cNvPr>
          <p:cNvSpPr/>
          <p:nvPr/>
        </p:nvSpPr>
        <p:spPr>
          <a:xfrm>
            <a:off x="1" y="-22707"/>
            <a:ext cx="12191999" cy="6903415"/>
          </a:xfrm>
          <a:prstGeom prst="rect">
            <a:avLst/>
          </a:prstGeom>
          <a:solidFill>
            <a:srgbClr val="52A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5F7DE917-78CB-4D25-A3DE-02486EB82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515" y="1631320"/>
            <a:ext cx="8394970" cy="5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2" presetClass="path" presetSubtype="0" accel="35000" decel="5000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16667E-6 2.96296E-6 L -0.71562 -0.23889 " pathEditMode="relative" rAng="0" ptsTypes="AA">
                                          <p:cBhvr>
                                            <p:cTn id="2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781" y="-1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3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2" presetClass="path" presetSubtype="0" accel="35000" decel="5000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16667E-6 2.96296E-6 L -0.71562 -0.23889 " pathEditMode="relative" rAng="0" ptsTypes="AA">
                                          <p:cBhvr>
                                            <p:cTn id="2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781" y="-1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A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nalezione obrazy dla zapytania in practice meme">
            <a:extLst>
              <a:ext uri="{FF2B5EF4-FFF2-40B4-BE49-F238E27FC236}">
                <a16:creationId xmlns:a16="http://schemas.microsoft.com/office/drawing/2014/main" id="{DBA61BE8-1317-48D5-B92F-C1653D83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549">
            <a:off x="3447941" y="276549"/>
            <a:ext cx="5296118" cy="63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2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C87D8475-A61B-43CC-B7F5-5A1E9419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80" y="2496462"/>
            <a:ext cx="3949028" cy="171758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CE08DD-01C0-4B8B-A9C0-995A1D5E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29" y="2928994"/>
            <a:ext cx="4483430" cy="114274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9F0D309-28A7-471F-B301-4DAA9E33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" y="2765278"/>
            <a:ext cx="4701107" cy="132744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0B35ECF-0D49-4AC7-A4FD-9D1DF0BC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846" y="3107844"/>
            <a:ext cx="4124196" cy="642311"/>
          </a:xfrm>
          <a:prstGeom prst="rect">
            <a:avLst/>
          </a:prstGeom>
        </p:spPr>
      </p:pic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D72B4A2-F550-49FA-8245-3179F07A54B9}"/>
              </a:ext>
            </a:extLst>
          </p:cNvPr>
          <p:cNvCxnSpPr/>
          <p:nvPr/>
        </p:nvCxnSpPr>
        <p:spPr>
          <a:xfrm>
            <a:off x="6096000" y="377371"/>
            <a:ext cx="0" cy="6168572"/>
          </a:xfrm>
          <a:prstGeom prst="line">
            <a:avLst/>
          </a:prstGeom>
          <a:ln w="38100">
            <a:solidFill>
              <a:srgbClr val="6CBD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B35DD7A2-4FC9-4ABD-ADAF-A5E50815D8A3}"/>
              </a:ext>
            </a:extLst>
          </p:cNvPr>
          <p:cNvCxnSpPr>
            <a:cxnSpLocks/>
          </p:cNvCxnSpPr>
          <p:nvPr/>
        </p:nvCxnSpPr>
        <p:spPr>
          <a:xfrm flipH="1">
            <a:off x="933807" y="1618343"/>
            <a:ext cx="10324386" cy="0"/>
          </a:xfrm>
          <a:prstGeom prst="line">
            <a:avLst/>
          </a:prstGeom>
          <a:ln w="38100">
            <a:solidFill>
              <a:srgbClr val="6CBD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4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4.375E-6 -0.3752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7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-0.37083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dobny obraz">
            <a:extLst>
              <a:ext uri="{FF2B5EF4-FFF2-40B4-BE49-F238E27FC236}">
                <a16:creationId xmlns:a16="http://schemas.microsoft.com/office/drawing/2014/main" id="{0009F6D5-12E8-47B8-8C9A-B8F78D322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8A9680B9-F70E-4AB3-A587-C9A179C8F37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50B97A4-BFAF-451B-8347-D5B48CF5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85" y="1420593"/>
            <a:ext cx="4297230" cy="4016813"/>
          </a:xfrm>
          <a:prstGeom prst="rect">
            <a:avLst/>
          </a:prstGeom>
          <a:effectLst>
            <a:outerShdw dist="50800" dir="2700000" algn="tl" rotWithShape="0">
              <a:srgbClr val="2A15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02568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3CC2E301-5C6E-408C-B29D-D3F43977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5452EB7E-F4ED-40E2-9EA5-264D4E12ED2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F1151B-F5CC-4BD6-A149-167E7FD4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71" y="1420593"/>
            <a:ext cx="8621658" cy="4016813"/>
          </a:xfrm>
          <a:prstGeom prst="rect">
            <a:avLst/>
          </a:prstGeom>
          <a:effectLst>
            <a:outerShdw dist="50800" dir="2700000" algn="tl" rotWithShape="0">
              <a:srgbClr val="2A15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041FC810-2524-4BE7-BD92-BA44C5C4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28" y="2671770"/>
            <a:ext cx="5322000" cy="75723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D1C5328-3CE6-4FA4-BEF9-C470281C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39" y="2671770"/>
            <a:ext cx="1732983" cy="931188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2052A6A2-8535-4A23-A8D5-C99874A56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73" y="2717818"/>
            <a:ext cx="2389261" cy="83909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AAF2FD83-8721-4B79-9803-07C4A310F345}"/>
              </a:ext>
            </a:extLst>
          </p:cNvPr>
          <p:cNvSpPr/>
          <p:nvPr/>
        </p:nvSpPr>
        <p:spPr>
          <a:xfrm>
            <a:off x="0" y="3429000"/>
            <a:ext cx="12192000" cy="5067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194" name="Picture 2" descr="Znalezione obrazy dla zapytania polski blockchain">
            <a:extLst>
              <a:ext uri="{FF2B5EF4-FFF2-40B4-BE49-F238E27FC236}">
                <a16:creationId xmlns:a16="http://schemas.microsoft.com/office/drawing/2014/main" id="{F7F37FA6-256B-4663-B566-18AAF571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883">
            <a:off x="2286000" y="561975"/>
            <a:ext cx="7620000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8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400"/>
                                            <p:tgtEl>
                                              <p:spTgt spid="8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400"/>
                                            <p:tgtEl>
                                              <p:spTgt spid="8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olny kształt 39"/>
          <p:cNvSpPr/>
          <p:nvPr/>
        </p:nvSpPr>
        <p:spPr>
          <a:xfrm>
            <a:off x="-12260" y="215496"/>
            <a:ext cx="12204260" cy="6642502"/>
          </a:xfrm>
          <a:custGeom>
            <a:avLst/>
            <a:gdLst>
              <a:gd name="connsiteX0" fmla="*/ 5197374 w 12204260"/>
              <a:gd name="connsiteY0" fmla="*/ 0 h 6642502"/>
              <a:gd name="connsiteX1" fmla="*/ 6302512 w 12204260"/>
              <a:gd name="connsiteY1" fmla="*/ 500862 h 6642502"/>
              <a:gd name="connsiteX2" fmla="*/ 6337814 w 12204260"/>
              <a:gd name="connsiteY2" fmla="*/ 543361 h 6642502"/>
              <a:gd name="connsiteX3" fmla="*/ 6376266 w 12204260"/>
              <a:gd name="connsiteY3" fmla="*/ 523094 h 6642502"/>
              <a:gd name="connsiteX4" fmla="*/ 6697613 w 12204260"/>
              <a:gd name="connsiteY4" fmla="*/ 452109 h 6642502"/>
              <a:gd name="connsiteX5" fmla="*/ 7018959 w 12204260"/>
              <a:gd name="connsiteY5" fmla="*/ 523094 h 6642502"/>
              <a:gd name="connsiteX6" fmla="*/ 7030588 w 12204260"/>
              <a:gd name="connsiteY6" fmla="*/ 529224 h 6642502"/>
              <a:gd name="connsiteX7" fmla="*/ 7076686 w 12204260"/>
              <a:gd name="connsiteY7" fmla="*/ 468092 h 6642502"/>
              <a:gd name="connsiteX8" fmla="*/ 7660447 w 12204260"/>
              <a:gd name="connsiteY8" fmla="*/ 203525 h 6642502"/>
              <a:gd name="connsiteX9" fmla="*/ 8469237 w 12204260"/>
              <a:gd name="connsiteY9" fmla="*/ 924770 h 6642502"/>
              <a:gd name="connsiteX10" fmla="*/ 8484886 w 12204260"/>
              <a:gd name="connsiteY10" fmla="*/ 1094607 h 6642502"/>
              <a:gd name="connsiteX11" fmla="*/ 8503106 w 12204260"/>
              <a:gd name="connsiteY11" fmla="*/ 1085002 h 6642502"/>
              <a:gd name="connsiteX12" fmla="*/ 8824453 w 12204260"/>
              <a:gd name="connsiteY12" fmla="*/ 1014018 h 6642502"/>
              <a:gd name="connsiteX13" fmla="*/ 9509023 w 12204260"/>
              <a:gd name="connsiteY13" fmla="*/ 1412269 h 6642502"/>
              <a:gd name="connsiteX14" fmla="*/ 9561959 w 12204260"/>
              <a:gd name="connsiteY14" fmla="*/ 1518980 h 6642502"/>
              <a:gd name="connsiteX15" fmla="*/ 9665979 w 12204260"/>
              <a:gd name="connsiteY15" fmla="*/ 1457204 h 6642502"/>
              <a:gd name="connsiteX16" fmla="*/ 9910533 w 12204260"/>
              <a:gd name="connsiteY16" fmla="*/ 1403183 h 6642502"/>
              <a:gd name="connsiteX17" fmla="*/ 10489437 w 12204260"/>
              <a:gd name="connsiteY17" fmla="*/ 1823033 h 6642502"/>
              <a:gd name="connsiteX18" fmla="*/ 10524769 w 12204260"/>
              <a:gd name="connsiteY18" fmla="*/ 1947570 h 6642502"/>
              <a:gd name="connsiteX19" fmla="*/ 10623486 w 12204260"/>
              <a:gd name="connsiteY19" fmla="*/ 1919798 h 6642502"/>
              <a:gd name="connsiteX20" fmla="*/ 10888631 w 12204260"/>
              <a:gd name="connsiteY20" fmla="*/ 1890552 h 6642502"/>
              <a:gd name="connsiteX21" fmla="*/ 12197468 w 12204260"/>
              <a:gd name="connsiteY21" fmla="*/ 3182867 h 6642502"/>
              <a:gd name="connsiteX22" fmla="*/ 12204186 w 12204260"/>
              <a:gd name="connsiteY22" fmla="*/ 3328451 h 6642502"/>
              <a:gd name="connsiteX23" fmla="*/ 12204260 w 12204260"/>
              <a:gd name="connsiteY23" fmla="*/ 3328451 h 6642502"/>
              <a:gd name="connsiteX24" fmla="*/ 12204260 w 12204260"/>
              <a:gd name="connsiteY24" fmla="*/ 3330047 h 6642502"/>
              <a:gd name="connsiteX25" fmla="*/ 12204260 w 12204260"/>
              <a:gd name="connsiteY25" fmla="*/ 6642502 h 6642502"/>
              <a:gd name="connsiteX26" fmla="*/ 0 w 12204260"/>
              <a:gd name="connsiteY26" fmla="*/ 6642502 h 6642502"/>
              <a:gd name="connsiteX27" fmla="*/ 0 w 12204260"/>
              <a:gd name="connsiteY27" fmla="*/ 3328451 h 6642502"/>
              <a:gd name="connsiteX28" fmla="*/ 19534 w 12204260"/>
              <a:gd name="connsiteY28" fmla="*/ 3328451 h 6642502"/>
              <a:gd name="connsiteX29" fmla="*/ 12259 w 12204260"/>
              <a:gd name="connsiteY29" fmla="*/ 3249489 h 6642502"/>
              <a:gd name="connsiteX30" fmla="*/ 690295 w 12204260"/>
              <a:gd name="connsiteY30" fmla="*/ 2339244 h 6642502"/>
              <a:gd name="connsiteX31" fmla="*/ 749894 w 12204260"/>
              <a:gd name="connsiteY31" fmla="*/ 2329291 h 6642502"/>
              <a:gd name="connsiteX32" fmla="*/ 756629 w 12204260"/>
              <a:gd name="connsiteY32" fmla="*/ 2256200 h 6642502"/>
              <a:gd name="connsiteX33" fmla="*/ 2045529 w 12204260"/>
              <a:gd name="connsiteY33" fmla="*/ 1106813 h 6642502"/>
              <a:gd name="connsiteX34" fmla="*/ 2781110 w 12204260"/>
              <a:gd name="connsiteY34" fmla="*/ 1352656 h 6642502"/>
              <a:gd name="connsiteX35" fmla="*/ 2835091 w 12204260"/>
              <a:gd name="connsiteY35" fmla="*/ 1396823 h 6642502"/>
              <a:gd name="connsiteX36" fmla="*/ 2874641 w 12204260"/>
              <a:gd name="connsiteY36" fmla="*/ 1317098 h 6642502"/>
              <a:gd name="connsiteX37" fmla="*/ 3395617 w 12204260"/>
              <a:gd name="connsiteY37" fmla="*/ 1014017 h 6642502"/>
              <a:gd name="connsiteX38" fmla="*/ 3640172 w 12204260"/>
              <a:gd name="connsiteY38" fmla="*/ 1068039 h 6642502"/>
              <a:gd name="connsiteX39" fmla="*/ 3731290 w 12204260"/>
              <a:gd name="connsiteY39" fmla="*/ 1122152 h 6642502"/>
              <a:gd name="connsiteX40" fmla="*/ 3757291 w 12204260"/>
              <a:gd name="connsiteY40" fmla="*/ 1044421 h 6642502"/>
              <a:gd name="connsiteX41" fmla="*/ 5197374 w 12204260"/>
              <a:gd name="connsiteY41" fmla="*/ 0 h 66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4260" h="6642502">
                <a:moveTo>
                  <a:pt x="5197374" y="0"/>
                </a:moveTo>
                <a:cubicBezTo>
                  <a:pt x="5628957" y="0"/>
                  <a:pt x="6019682" y="191404"/>
                  <a:pt x="6302512" y="500862"/>
                </a:cubicBezTo>
                <a:lnTo>
                  <a:pt x="6337814" y="543361"/>
                </a:lnTo>
                <a:lnTo>
                  <a:pt x="6376266" y="523094"/>
                </a:lnTo>
                <a:cubicBezTo>
                  <a:pt x="6475035" y="477385"/>
                  <a:pt x="6583626" y="452109"/>
                  <a:pt x="6697613" y="452109"/>
                </a:cubicBezTo>
                <a:cubicBezTo>
                  <a:pt x="6811599" y="452109"/>
                  <a:pt x="6920190" y="477385"/>
                  <a:pt x="7018959" y="523094"/>
                </a:cubicBezTo>
                <a:lnTo>
                  <a:pt x="7030588" y="529224"/>
                </a:lnTo>
                <a:lnTo>
                  <a:pt x="7076686" y="468092"/>
                </a:lnTo>
                <a:cubicBezTo>
                  <a:pt x="7226083" y="304629"/>
                  <a:pt x="7432474" y="203525"/>
                  <a:pt x="7660447" y="203525"/>
                </a:cubicBezTo>
                <a:cubicBezTo>
                  <a:pt x="8059400" y="203525"/>
                  <a:pt x="8392257" y="513156"/>
                  <a:pt x="8469237" y="924770"/>
                </a:cubicBezTo>
                <a:lnTo>
                  <a:pt x="8484886" y="1094607"/>
                </a:lnTo>
                <a:lnTo>
                  <a:pt x="8503106" y="1085002"/>
                </a:lnTo>
                <a:cubicBezTo>
                  <a:pt x="8601875" y="1039294"/>
                  <a:pt x="8710466" y="1014018"/>
                  <a:pt x="8824453" y="1014018"/>
                </a:cubicBezTo>
                <a:cubicBezTo>
                  <a:pt x="9109419" y="1014018"/>
                  <a:pt x="9360663" y="1171993"/>
                  <a:pt x="9509023" y="1412269"/>
                </a:cubicBezTo>
                <a:lnTo>
                  <a:pt x="9561959" y="1518980"/>
                </a:lnTo>
                <a:lnTo>
                  <a:pt x="9665979" y="1457204"/>
                </a:lnTo>
                <a:cubicBezTo>
                  <a:pt x="9741145" y="1422418"/>
                  <a:pt x="9823786" y="1403183"/>
                  <a:pt x="9910533" y="1403183"/>
                </a:cubicBezTo>
                <a:cubicBezTo>
                  <a:pt x="10170774" y="1403183"/>
                  <a:pt x="10394059" y="1576304"/>
                  <a:pt x="10489437" y="1823033"/>
                </a:cubicBezTo>
                <a:lnTo>
                  <a:pt x="10524769" y="1947570"/>
                </a:lnTo>
                <a:lnTo>
                  <a:pt x="10623486" y="1919798"/>
                </a:lnTo>
                <a:cubicBezTo>
                  <a:pt x="10709130" y="1900622"/>
                  <a:pt x="10797806" y="1890552"/>
                  <a:pt x="10888631" y="1890552"/>
                </a:cubicBezTo>
                <a:cubicBezTo>
                  <a:pt x="11569820" y="1890552"/>
                  <a:pt x="12130094" y="2456993"/>
                  <a:pt x="12197468" y="3182867"/>
                </a:cubicBezTo>
                <a:lnTo>
                  <a:pt x="12204186" y="3328451"/>
                </a:lnTo>
                <a:lnTo>
                  <a:pt x="12204260" y="3328451"/>
                </a:lnTo>
                <a:lnTo>
                  <a:pt x="12204260" y="3330047"/>
                </a:lnTo>
                <a:lnTo>
                  <a:pt x="12204260" y="6642502"/>
                </a:lnTo>
                <a:lnTo>
                  <a:pt x="0" y="6642502"/>
                </a:lnTo>
                <a:lnTo>
                  <a:pt x="0" y="3328451"/>
                </a:lnTo>
                <a:lnTo>
                  <a:pt x="19534" y="3328451"/>
                </a:lnTo>
                <a:lnTo>
                  <a:pt x="12259" y="3249489"/>
                </a:lnTo>
                <a:cubicBezTo>
                  <a:pt x="12259" y="2800492"/>
                  <a:pt x="303340" y="2425881"/>
                  <a:pt x="690295" y="2339244"/>
                </a:cubicBezTo>
                <a:lnTo>
                  <a:pt x="749894" y="2329291"/>
                </a:lnTo>
                <a:lnTo>
                  <a:pt x="756629" y="2256200"/>
                </a:lnTo>
                <a:cubicBezTo>
                  <a:pt x="879306" y="1600246"/>
                  <a:pt x="1409753" y="1106813"/>
                  <a:pt x="2045529" y="1106813"/>
                </a:cubicBezTo>
                <a:cubicBezTo>
                  <a:pt x="2318006" y="1106813"/>
                  <a:pt x="2571135" y="1197444"/>
                  <a:pt x="2781110" y="1352656"/>
                </a:cubicBezTo>
                <a:lnTo>
                  <a:pt x="2835091" y="1396823"/>
                </a:lnTo>
                <a:lnTo>
                  <a:pt x="2874641" y="1317098"/>
                </a:lnTo>
                <a:cubicBezTo>
                  <a:pt x="2987546" y="1134241"/>
                  <a:pt x="3178750" y="1014017"/>
                  <a:pt x="3395617" y="1014017"/>
                </a:cubicBezTo>
                <a:cubicBezTo>
                  <a:pt x="3482365" y="1014017"/>
                  <a:pt x="3565006" y="1033253"/>
                  <a:pt x="3640172" y="1068039"/>
                </a:cubicBezTo>
                <a:lnTo>
                  <a:pt x="3731290" y="1122152"/>
                </a:lnTo>
                <a:lnTo>
                  <a:pt x="3757291" y="1044421"/>
                </a:lnTo>
                <a:cubicBezTo>
                  <a:pt x="3994553" y="430659"/>
                  <a:pt x="4549997" y="0"/>
                  <a:pt x="51973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Dowolny kształt 19"/>
          <p:cNvSpPr/>
          <p:nvPr/>
        </p:nvSpPr>
        <p:spPr>
          <a:xfrm>
            <a:off x="-710963" y="3909188"/>
            <a:ext cx="8065611" cy="3616475"/>
          </a:xfrm>
          <a:custGeom>
            <a:avLst/>
            <a:gdLst>
              <a:gd name="connsiteX0" fmla="*/ 827948 w 7354648"/>
              <a:gd name="connsiteY0" fmla="*/ 0 h 3565366"/>
              <a:gd name="connsiteX1" fmla="*/ 7354648 w 7354648"/>
              <a:gd name="connsiteY1" fmla="*/ 3443914 h 3565366"/>
              <a:gd name="connsiteX2" fmla="*/ 7343025 w 7354648"/>
              <a:gd name="connsiteY2" fmla="*/ 3565366 h 3565366"/>
              <a:gd name="connsiteX3" fmla="*/ 0 w 7354648"/>
              <a:gd name="connsiteY3" fmla="*/ 3565366 h 3565366"/>
              <a:gd name="connsiteX4" fmla="*/ 0 w 7354648"/>
              <a:gd name="connsiteY4" fmla="*/ 30716 h 3565366"/>
              <a:gd name="connsiteX5" fmla="*/ 160632 w 7354648"/>
              <a:gd name="connsiteY5" fmla="*/ 17781 h 3565366"/>
              <a:gd name="connsiteX6" fmla="*/ 827948 w 7354648"/>
              <a:gd name="connsiteY6" fmla="*/ 0 h 356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4648" h="3565366">
                <a:moveTo>
                  <a:pt x="827948" y="0"/>
                </a:moveTo>
                <a:cubicBezTo>
                  <a:pt x="4432545" y="0"/>
                  <a:pt x="7354648" y="1541892"/>
                  <a:pt x="7354648" y="3443914"/>
                </a:cubicBezTo>
                <a:lnTo>
                  <a:pt x="7343025" y="3565366"/>
                </a:lnTo>
                <a:lnTo>
                  <a:pt x="0" y="3565366"/>
                </a:lnTo>
                <a:lnTo>
                  <a:pt x="0" y="30716"/>
                </a:lnTo>
                <a:lnTo>
                  <a:pt x="160632" y="17781"/>
                </a:lnTo>
                <a:cubicBezTo>
                  <a:pt x="380040" y="6024"/>
                  <a:pt x="602661" y="0"/>
                  <a:pt x="827948" y="0"/>
                </a:cubicBezTo>
                <a:close/>
              </a:path>
            </a:pathLst>
          </a:custGeom>
          <a:solidFill>
            <a:srgbClr val="72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Dowolny kształt 17"/>
          <p:cNvSpPr/>
          <p:nvPr/>
        </p:nvSpPr>
        <p:spPr>
          <a:xfrm>
            <a:off x="601738" y="3687578"/>
            <a:ext cx="18385702" cy="3993937"/>
          </a:xfrm>
          <a:custGeom>
            <a:avLst/>
            <a:gdLst>
              <a:gd name="connsiteX0" fmla="*/ 8328159 w 9387718"/>
              <a:gd name="connsiteY0" fmla="*/ 0 h 4087107"/>
              <a:gd name="connsiteX1" fmla="*/ 9182151 w 9387718"/>
              <a:gd name="connsiteY1" fmla="*/ 22755 h 4087107"/>
              <a:gd name="connsiteX2" fmla="*/ 9387718 w 9387718"/>
              <a:gd name="connsiteY2" fmla="*/ 39309 h 4087107"/>
              <a:gd name="connsiteX3" fmla="*/ 9387718 w 9387718"/>
              <a:gd name="connsiteY3" fmla="*/ 4087107 h 4087107"/>
              <a:gd name="connsiteX4" fmla="*/ 0 w 9387718"/>
              <a:gd name="connsiteY4" fmla="*/ 4087107 h 4087107"/>
              <a:gd name="connsiteX5" fmla="*/ 18793 w 9387718"/>
              <a:gd name="connsiteY5" fmla="*/ 3956696 h 4087107"/>
              <a:gd name="connsiteX6" fmla="*/ 8328159 w 9387718"/>
              <a:gd name="connsiteY6" fmla="*/ 0 h 408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7718" h="4087107">
                <a:moveTo>
                  <a:pt x="8328159" y="0"/>
                </a:moveTo>
                <a:cubicBezTo>
                  <a:pt x="8616468" y="0"/>
                  <a:pt x="8901366" y="7709"/>
                  <a:pt x="9182151" y="22755"/>
                </a:cubicBezTo>
                <a:lnTo>
                  <a:pt x="9387718" y="39309"/>
                </a:lnTo>
                <a:lnTo>
                  <a:pt x="9387718" y="4087107"/>
                </a:lnTo>
                <a:lnTo>
                  <a:pt x="0" y="4087107"/>
                </a:lnTo>
                <a:lnTo>
                  <a:pt x="18793" y="3956696"/>
                </a:lnTo>
                <a:cubicBezTo>
                  <a:pt x="446524" y="1734279"/>
                  <a:pt x="4003516" y="0"/>
                  <a:pt x="8328159" y="0"/>
                </a:cubicBezTo>
                <a:close/>
              </a:path>
            </a:pathLst>
          </a:custGeom>
          <a:solidFill>
            <a:srgbClr val="6CB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2" name="Obraz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716" y="3458305"/>
            <a:ext cx="656779" cy="1350525"/>
          </a:xfrm>
          <a:prstGeom prst="rect">
            <a:avLst/>
          </a:prstGeom>
        </p:spPr>
      </p:pic>
      <p:pic>
        <p:nvPicPr>
          <p:cNvPr id="23" name="Obraz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3" y="4000499"/>
            <a:ext cx="530053" cy="2128991"/>
          </a:xfrm>
          <a:prstGeom prst="rect">
            <a:avLst/>
          </a:prstGeom>
        </p:spPr>
      </p:pic>
      <p:pic>
        <p:nvPicPr>
          <p:cNvPr id="24" name="Obraz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682" y="3458305"/>
            <a:ext cx="1060125" cy="1606689"/>
          </a:xfrm>
          <a:prstGeom prst="rect">
            <a:avLst/>
          </a:prstGeom>
        </p:spPr>
      </p:pic>
      <p:pic>
        <p:nvPicPr>
          <p:cNvPr id="25" name="Obraz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863" y="4471266"/>
            <a:ext cx="1254391" cy="2178697"/>
          </a:xfrm>
          <a:prstGeom prst="rect">
            <a:avLst/>
          </a:prstGeom>
        </p:spPr>
      </p:pic>
      <p:pic>
        <p:nvPicPr>
          <p:cNvPr id="27" name="Obraz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40" y="4170593"/>
            <a:ext cx="1393797" cy="2112390"/>
          </a:xfrm>
          <a:prstGeom prst="rect">
            <a:avLst/>
          </a:prstGeom>
        </p:spPr>
      </p:pic>
      <p:pic>
        <p:nvPicPr>
          <p:cNvPr id="26" name="Obraz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152" y="4115898"/>
            <a:ext cx="359690" cy="1444717"/>
          </a:xfrm>
          <a:prstGeom prst="rect">
            <a:avLst/>
          </a:prstGeom>
        </p:spPr>
      </p:pic>
      <p:pic>
        <p:nvPicPr>
          <p:cNvPr id="81" name="Obraz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968" y="5401345"/>
            <a:ext cx="1256617" cy="1117867"/>
          </a:xfrm>
          <a:prstGeom prst="rect">
            <a:avLst/>
          </a:prstGeom>
        </p:spPr>
      </p:pic>
      <p:pic>
        <p:nvPicPr>
          <p:cNvPr id="82" name="Obraz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0771" y="5346687"/>
            <a:ext cx="607414" cy="1212281"/>
          </a:xfrm>
          <a:prstGeom prst="rect">
            <a:avLst/>
          </a:prstGeom>
        </p:spPr>
      </p:pic>
      <p:pic>
        <p:nvPicPr>
          <p:cNvPr id="83" name="Obraz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78" y="4221306"/>
            <a:ext cx="734337" cy="2297906"/>
          </a:xfrm>
          <a:prstGeom prst="rect">
            <a:avLst/>
          </a:prstGeom>
        </p:spPr>
      </p:pic>
      <p:pic>
        <p:nvPicPr>
          <p:cNvPr id="84" name="Obraz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628" y="2909509"/>
            <a:ext cx="616480" cy="3609703"/>
          </a:xfrm>
          <a:prstGeom prst="rect">
            <a:avLst/>
          </a:prstGeom>
        </p:spPr>
      </p:pic>
      <p:pic>
        <p:nvPicPr>
          <p:cNvPr id="85" name="Obraz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2889" y="2629056"/>
            <a:ext cx="489558" cy="3890156"/>
          </a:xfrm>
          <a:prstGeom prst="rect">
            <a:avLst/>
          </a:prstGeom>
        </p:spPr>
      </p:pic>
      <p:pic>
        <p:nvPicPr>
          <p:cNvPr id="86" name="Obraz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4049" y="2270381"/>
            <a:ext cx="1170129" cy="4248830"/>
          </a:xfrm>
          <a:prstGeom prst="rect">
            <a:avLst/>
          </a:prstGeom>
        </p:spPr>
      </p:pic>
      <p:pic>
        <p:nvPicPr>
          <p:cNvPr id="87" name="Obraz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6541" y="3502928"/>
            <a:ext cx="1258712" cy="3016284"/>
          </a:xfrm>
          <a:prstGeom prst="rect">
            <a:avLst/>
          </a:prstGeom>
        </p:spPr>
      </p:pic>
      <p:pic>
        <p:nvPicPr>
          <p:cNvPr id="88" name="Obraz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7096" y="59644"/>
            <a:ext cx="1116326" cy="6459568"/>
          </a:xfrm>
          <a:prstGeom prst="rect">
            <a:avLst/>
          </a:prstGeom>
        </p:spPr>
      </p:pic>
      <p:pic>
        <p:nvPicPr>
          <p:cNvPr id="89" name="Obraz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8530" y="2658253"/>
            <a:ext cx="2055445" cy="3860959"/>
          </a:xfrm>
          <a:prstGeom prst="rect">
            <a:avLst/>
          </a:prstGeom>
        </p:spPr>
      </p:pic>
      <p:pic>
        <p:nvPicPr>
          <p:cNvPr id="90" name="Obraz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5725" y="1299165"/>
            <a:ext cx="1160433" cy="5220047"/>
          </a:xfrm>
          <a:prstGeom prst="rect">
            <a:avLst/>
          </a:prstGeom>
        </p:spPr>
      </p:pic>
      <p:pic>
        <p:nvPicPr>
          <p:cNvPr id="91" name="Obraz 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0400" y="2426233"/>
            <a:ext cx="1643358" cy="4132735"/>
          </a:xfrm>
          <a:prstGeom prst="rect">
            <a:avLst/>
          </a:prstGeom>
        </p:spPr>
      </p:pic>
      <p:pic>
        <p:nvPicPr>
          <p:cNvPr id="92" name="Obraz 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8437" y="2426233"/>
            <a:ext cx="1258258" cy="4132735"/>
          </a:xfrm>
          <a:prstGeom prst="rect">
            <a:avLst/>
          </a:prstGeom>
        </p:spPr>
      </p:pic>
      <p:pic>
        <p:nvPicPr>
          <p:cNvPr id="93" name="Obraz 9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9493" y="4360577"/>
            <a:ext cx="1359883" cy="2198391"/>
          </a:xfrm>
          <a:prstGeom prst="rect">
            <a:avLst/>
          </a:prstGeom>
        </p:spPr>
      </p:pic>
      <p:pic>
        <p:nvPicPr>
          <p:cNvPr id="94" name="Obraz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9910" y="5518577"/>
            <a:ext cx="1713453" cy="1040391"/>
          </a:xfrm>
          <a:prstGeom prst="rect">
            <a:avLst/>
          </a:prstGeom>
        </p:spPr>
      </p:pic>
      <p:pic>
        <p:nvPicPr>
          <p:cNvPr id="95" name="Obraz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45204" y="4713405"/>
            <a:ext cx="815930" cy="1845563"/>
          </a:xfrm>
          <a:prstGeom prst="rect">
            <a:avLst/>
          </a:prstGeom>
        </p:spPr>
      </p:pic>
      <p:pic>
        <p:nvPicPr>
          <p:cNvPr id="96" name="Obraz 9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0506" y="4170593"/>
            <a:ext cx="1350817" cy="2388375"/>
          </a:xfrm>
          <a:prstGeom prst="rect">
            <a:avLst/>
          </a:prstGeom>
        </p:spPr>
      </p:pic>
      <p:pic>
        <p:nvPicPr>
          <p:cNvPr id="97" name="Obraz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716" y="5104205"/>
            <a:ext cx="1096972" cy="14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577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1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1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2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 p14:presetBounceEnd="41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5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6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4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66667E-6 3.7037E-7 L -1.66667E-6 -0.03519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4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66667E-6 2.96296E-6 L 1.66667E-6 -0.03519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2.70833E-6 4.44444E-6 L 2.70833E-6 -0.03519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4" presetClass="path" presetSubtype="0" accel="50000" decel="5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8.33333E-7 3.7037E-6 L 8.33333E-7 -0.03519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2.5E-6 3.7037E-6 L 2.5E-6 -0.03519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75E-6 0 L -3.75E-6 -0.03519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58333E-6 4.81481E-6 L -0.53099 4.81481E-6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5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35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5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77" presetID="2" presetClass="entr" presetSubtype="4" accel="40000" fill="hold" nodeType="afterEffect" p14:presetBounceEnd="41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79" dur="8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80" dur="8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accel="40000" fill="hold" nodeType="withEffect" p14:presetBounceEnd="4125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83" dur="8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84" dur="8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accel="40000" fill="hold" nodeType="withEffect" p14:presetBounceEnd="4125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87" dur="8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88" dur="8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accel="40000" fill="hold" nodeType="withEffect" p14:presetBounceEnd="41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91" dur="8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92" dur="8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accel="40000" fill="hold" nodeType="withEffect" p14:presetBounceEnd="4125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95" dur="8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96" dur="8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accel="40000" fill="hold" nodeType="withEffect" p14:presetBounceEnd="41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99" dur="8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00" dur="8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accel="40000" fill="hold" nodeType="withEffect" p14:presetBounceEnd="4125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03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04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accel="40000" fill="hold" nodeType="withEffect" p14:presetBounceEnd="4125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0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0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accel="40000" fill="hold" nodeType="withEffect" p14:presetBounceEnd="4125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11" dur="8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12" dur="8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accel="40000" fill="hold" nodeType="withEffect" p14:presetBounceEnd="4125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15" dur="8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16" dur="8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accel="40000" fill="hold" nodeType="withEffect" p14:presetBounceEnd="41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19" dur="8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20" dur="8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accel="40000" fill="hold" nodeType="withEffect" p14:presetBounceEnd="41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23" dur="8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24" dur="8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accel="40000" fill="hold" nodeType="withEffect" p14:presetBounceEnd="4125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27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28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accel="40000" fill="hold" nodeType="withEffect" p14:presetBounceEnd="4125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31" dur="8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32" dur="8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accel="40000" fill="hold" nodeType="withEffect" p14:presetBounceEnd="41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35" dur="8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36" dur="8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accel="40000" fill="hold" nodeType="withEffect" p14:presetBounceEnd="4125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39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40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accel="40000" fill="hold" nodeType="withEffect" p14:presetBounceEnd="4125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250">
                                          <p:cBhvr additive="base">
                                            <p:cTn id="143" dur="8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250">
                                          <p:cBhvr additive="base">
                                            <p:cTn id="144" dur="8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0" grpId="0" animBg="1"/>
          <p:bldP spid="20" grpId="1" animBg="1"/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4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66667E-6 3.7037E-7 L -1.66667E-6 -0.03519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4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66667E-6 2.96296E-6 L 1.66667E-6 -0.03519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2.70833E-6 4.44444E-6 L 2.70833E-6 -0.03519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4" presetClass="path" presetSubtype="0" accel="50000" decel="5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8.33333E-7 3.7037E-6 L 8.33333E-7 -0.03519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2.5E-6 3.7037E-6 L 2.5E-6 -0.03519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75E-6 0 L -3.75E-6 -0.03519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58333E-6 4.81481E-6 L -0.53099 4.81481E-6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5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35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5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77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8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8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accel="4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8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8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8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8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8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8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accel="4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8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8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8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8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accel="4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8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8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accel="4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8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8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8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8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8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8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accel="4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8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8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8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8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accel="4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accel="4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8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8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0" grpId="0" animBg="1"/>
          <p:bldP spid="20" grpId="1" animBg="1"/>
          <p:bldP spid="18" grpId="0" animBg="1"/>
          <p:bldP spid="18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D2F74536-BDE7-4850-9772-58975B0DB619}"/>
              </a:ext>
            </a:extLst>
          </p:cNvPr>
          <p:cNvSpPr/>
          <p:nvPr/>
        </p:nvSpPr>
        <p:spPr>
          <a:xfrm>
            <a:off x="-112542" y="481314"/>
            <a:ext cx="12431576" cy="6580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148A105-5F0E-438D-9831-9D7CDBE3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29" y="1055503"/>
            <a:ext cx="3513342" cy="60283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25E547B-8F29-4848-923B-19838EAB8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29" y="1973947"/>
            <a:ext cx="1486638" cy="214809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6756A7B-4A6E-408E-9EA2-A48C75C74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43" y="1973947"/>
            <a:ext cx="1486638" cy="2148093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0DD28C3-3D92-4010-91BC-316B3CD22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72" y="1973947"/>
            <a:ext cx="1486638" cy="214809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0CBF0D33-C0D1-4C78-9C52-A8186CD58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86" y="1973947"/>
            <a:ext cx="1486638" cy="2148093"/>
          </a:xfrm>
          <a:prstGeom prst="rect">
            <a:avLst/>
          </a:prstGeom>
        </p:spPr>
      </p:pic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DAB8DF00-9A2B-43F0-9FC8-57060207C003}"/>
              </a:ext>
            </a:extLst>
          </p:cNvPr>
          <p:cNvSpPr/>
          <p:nvPr/>
        </p:nvSpPr>
        <p:spPr>
          <a:xfrm>
            <a:off x="2039257" y="2119087"/>
            <a:ext cx="8113486" cy="216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9D77200B-36C7-4F4B-9AC9-FAAC718E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99029" y="3006510"/>
            <a:ext cx="2160000" cy="385154"/>
          </a:xfrm>
          <a:prstGeom prst="rect">
            <a:avLst/>
          </a:prstGeom>
        </p:spPr>
      </p:pic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65344579-F38F-4BE2-AFB4-1502C4114B75}"/>
              </a:ext>
            </a:extLst>
          </p:cNvPr>
          <p:cNvSpPr/>
          <p:nvPr/>
        </p:nvSpPr>
        <p:spPr>
          <a:xfrm>
            <a:off x="2039257" y="4779139"/>
            <a:ext cx="8113486" cy="1423378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2DC75C31-A1D1-4165-B8C5-A81A3D27D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1438" y="5311617"/>
            <a:ext cx="1423380" cy="358417"/>
          </a:xfrm>
          <a:prstGeom prst="rect">
            <a:avLst/>
          </a:prstGeom>
        </p:spPr>
      </p:pic>
      <p:pic>
        <p:nvPicPr>
          <p:cNvPr id="2050" name="Picture 2" descr="Znalezione obrazy dla zapytania client">
            <a:extLst>
              <a:ext uri="{FF2B5EF4-FFF2-40B4-BE49-F238E27FC236}">
                <a16:creationId xmlns:a16="http://schemas.microsoft.com/office/drawing/2014/main" id="{3A3A0878-3B36-404A-AFB1-4C9D8F06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38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Znalezione obrazy dla zapytania client">
            <a:extLst>
              <a:ext uri="{FF2B5EF4-FFF2-40B4-BE49-F238E27FC236}">
                <a16:creationId xmlns:a16="http://schemas.microsoft.com/office/drawing/2014/main" id="{BA46AF3C-5101-4FB3-8776-45DA8357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85" y="5338021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Znalezione obrazy dla zapytania client">
            <a:extLst>
              <a:ext uri="{FF2B5EF4-FFF2-40B4-BE49-F238E27FC236}">
                <a16:creationId xmlns:a16="http://schemas.microsoft.com/office/drawing/2014/main" id="{08DC9306-4428-4175-89A5-79AD5E06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32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Znalezione obrazy dla zapytania client">
            <a:extLst>
              <a:ext uri="{FF2B5EF4-FFF2-40B4-BE49-F238E27FC236}">
                <a16:creationId xmlns:a16="http://schemas.microsoft.com/office/drawing/2014/main" id="{EA290CD2-7C47-4CE2-8A5E-A5FFD7D4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79" y="5338021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Znalezione obrazy dla zapytania client">
            <a:extLst>
              <a:ext uri="{FF2B5EF4-FFF2-40B4-BE49-F238E27FC236}">
                <a16:creationId xmlns:a16="http://schemas.microsoft.com/office/drawing/2014/main" id="{5C984181-D2BA-4542-AE17-E1876B79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26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Znalezione obrazy dla zapytania client">
            <a:extLst>
              <a:ext uri="{FF2B5EF4-FFF2-40B4-BE49-F238E27FC236}">
                <a16:creationId xmlns:a16="http://schemas.microsoft.com/office/drawing/2014/main" id="{57775E10-6274-4BE3-9359-6E7B391A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73" y="5338021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Znalezione obrazy dla zapytania client">
            <a:extLst>
              <a:ext uri="{FF2B5EF4-FFF2-40B4-BE49-F238E27FC236}">
                <a16:creationId xmlns:a16="http://schemas.microsoft.com/office/drawing/2014/main" id="{3D8BF1B1-C68D-4E47-9BF7-644893D5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0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Znalezione obrazy dla zapytania client">
            <a:extLst>
              <a:ext uri="{FF2B5EF4-FFF2-40B4-BE49-F238E27FC236}">
                <a16:creationId xmlns:a16="http://schemas.microsoft.com/office/drawing/2014/main" id="{8F8063FC-F175-48F7-B8EF-BAF57BEF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67" y="5338021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Znalezione obrazy dla zapytania client">
            <a:extLst>
              <a:ext uri="{FF2B5EF4-FFF2-40B4-BE49-F238E27FC236}">
                <a16:creationId xmlns:a16="http://schemas.microsoft.com/office/drawing/2014/main" id="{794032FE-06A7-4F56-B364-6658346D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14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Znalezione obrazy dla zapytania client">
            <a:extLst>
              <a:ext uri="{FF2B5EF4-FFF2-40B4-BE49-F238E27FC236}">
                <a16:creationId xmlns:a16="http://schemas.microsoft.com/office/drawing/2014/main" id="{1DE24E63-776B-4E25-903D-31F98FF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861" y="5338021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Znalezione obrazy dla zapytania client">
            <a:extLst>
              <a:ext uri="{FF2B5EF4-FFF2-40B4-BE49-F238E27FC236}">
                <a16:creationId xmlns:a16="http://schemas.microsoft.com/office/drawing/2014/main" id="{F40F3E04-A6F8-4247-9951-8CBE7859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08" y="4908655"/>
            <a:ext cx="704747" cy="7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9705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59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65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8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59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65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8" presetID="1" presetClass="entr" presetSubtype="0" fill="hold" nodeType="after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0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D2F74536-BDE7-4850-9772-58975B0DB619}"/>
              </a:ext>
            </a:extLst>
          </p:cNvPr>
          <p:cNvSpPr/>
          <p:nvPr/>
        </p:nvSpPr>
        <p:spPr>
          <a:xfrm>
            <a:off x="-112542" y="481314"/>
            <a:ext cx="12431576" cy="6538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D6756A7B-4A6E-408E-9EA2-A48C75C7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7" y="283309"/>
            <a:ext cx="1832895" cy="2648411"/>
          </a:xfrm>
          <a:prstGeom prst="rect">
            <a:avLst/>
          </a:prstGeom>
        </p:spPr>
      </p:pic>
      <p:pic>
        <p:nvPicPr>
          <p:cNvPr id="2050" name="Picture 2" descr="Znalezione obrazy dla zapytania client">
            <a:extLst>
              <a:ext uri="{FF2B5EF4-FFF2-40B4-BE49-F238E27FC236}">
                <a16:creationId xmlns:a16="http://schemas.microsoft.com/office/drawing/2014/main" id="{3A3A0878-3B36-404A-AFB1-4C9D8F06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7" y="4664744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Znalezione obrazy dla zapytania client">
            <a:extLst>
              <a:ext uri="{FF2B5EF4-FFF2-40B4-BE49-F238E27FC236}">
                <a16:creationId xmlns:a16="http://schemas.microsoft.com/office/drawing/2014/main" id="{BA46AF3C-5101-4FB3-8776-45DA8357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43" y="5194115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Znalezione obrazy dla zapytania client">
            <a:extLst>
              <a:ext uri="{FF2B5EF4-FFF2-40B4-BE49-F238E27FC236}">
                <a16:creationId xmlns:a16="http://schemas.microsoft.com/office/drawing/2014/main" id="{08DC9306-4428-4175-89A5-79AD5E06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8" y="4664744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Znalezione obrazy dla zapytania client">
            <a:extLst>
              <a:ext uri="{FF2B5EF4-FFF2-40B4-BE49-F238E27FC236}">
                <a16:creationId xmlns:a16="http://schemas.microsoft.com/office/drawing/2014/main" id="{EA290CD2-7C47-4CE2-8A5E-A5FFD7D4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33" y="5194115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Znalezione obrazy dla zapytania client">
            <a:extLst>
              <a:ext uri="{FF2B5EF4-FFF2-40B4-BE49-F238E27FC236}">
                <a16:creationId xmlns:a16="http://schemas.microsoft.com/office/drawing/2014/main" id="{5C984181-D2BA-4542-AE17-E1876B79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28" y="4664744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Znalezione obrazy dla zapytania client">
            <a:extLst>
              <a:ext uri="{FF2B5EF4-FFF2-40B4-BE49-F238E27FC236}">
                <a16:creationId xmlns:a16="http://schemas.microsoft.com/office/drawing/2014/main" id="{57775E10-6274-4BE3-9359-6E7B391A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022" y="5194115"/>
            <a:ext cx="868892" cy="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010E8524-35B0-4F9F-96D3-CCEECD921952}"/>
              </a:ext>
            </a:extLst>
          </p:cNvPr>
          <p:cNvSpPr/>
          <p:nvPr/>
        </p:nvSpPr>
        <p:spPr>
          <a:xfrm>
            <a:off x="3499187" y="1607514"/>
            <a:ext cx="3292651" cy="8688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PROMISE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36F691-9F97-4637-BAA0-29095963E875}"/>
              </a:ext>
            </a:extLst>
          </p:cNvPr>
          <p:cNvCxnSpPr>
            <a:stCxn id="13" idx="2"/>
            <a:endCxn id="2050" idx="0"/>
          </p:cNvCxnSpPr>
          <p:nvPr/>
        </p:nvCxnSpPr>
        <p:spPr>
          <a:xfrm flipH="1">
            <a:off x="1561573" y="2931720"/>
            <a:ext cx="482001" cy="173302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6850D4A3-3CD5-4B8E-87A0-53DA0791F932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2043574" y="2931720"/>
            <a:ext cx="1279315" cy="226239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91CBDA8B-834C-49A3-BDBC-FFF91E227292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>
            <a:off x="2043574" y="2931720"/>
            <a:ext cx="3112210" cy="173302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35">
            <a:extLst>
              <a:ext uri="{FF2B5EF4-FFF2-40B4-BE49-F238E27FC236}">
                <a16:creationId xmlns:a16="http://schemas.microsoft.com/office/drawing/2014/main" id="{CAAEE8E1-323F-4EF5-8981-664575DCC0D8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>
            <a:off x="2043574" y="2931720"/>
            <a:ext cx="6777999" cy="173302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1AAFA049-5B9A-4664-BBD6-8EBBBB6575E2}"/>
              </a:ext>
            </a:extLst>
          </p:cNvPr>
          <p:cNvSpPr/>
          <p:nvPr/>
        </p:nvSpPr>
        <p:spPr>
          <a:xfrm>
            <a:off x="7844971" y="5678986"/>
            <a:ext cx="1953203" cy="6273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INCOME</a:t>
            </a:r>
            <a:endParaRPr lang="pl-P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4" name="Obraz 2053">
            <a:extLst>
              <a:ext uri="{FF2B5EF4-FFF2-40B4-BE49-F238E27FC236}">
                <a16:creationId xmlns:a16="http://schemas.microsoft.com/office/drawing/2014/main" id="{FAFF02FC-31A1-4AE1-B176-64D3EED76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5444">
            <a:off x="8624448" y="2235138"/>
            <a:ext cx="852193" cy="1384172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3935D3AD-18FC-46E2-9085-4EAE3823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6465">
            <a:off x="9569924" y="1148472"/>
            <a:ext cx="1215060" cy="1973558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89B2B7EF-EEB0-4BEC-8917-1B07139D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63367">
            <a:off x="10308179" y="2917767"/>
            <a:ext cx="654498" cy="1063066"/>
          </a:xfrm>
          <a:prstGeom prst="rect">
            <a:avLst/>
          </a:prstGeom>
        </p:spPr>
      </p:pic>
      <p:sp>
        <p:nvSpPr>
          <p:cNvPr id="48" name="Prostokąt: zaokrąglone rogi 47">
            <a:extLst>
              <a:ext uri="{FF2B5EF4-FFF2-40B4-BE49-F238E27FC236}">
                <a16:creationId xmlns:a16="http://schemas.microsoft.com/office/drawing/2014/main" id="{B1188685-B6E6-4211-BC9D-CBC598F5798B}"/>
              </a:ext>
            </a:extLst>
          </p:cNvPr>
          <p:cNvSpPr/>
          <p:nvPr/>
        </p:nvSpPr>
        <p:spPr>
          <a:xfrm>
            <a:off x="2346287" y="6184391"/>
            <a:ext cx="1953203" cy="6273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INCOME</a:t>
            </a:r>
            <a:endParaRPr lang="pl-P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099EE1BE-825D-447B-9F0A-6F40857D58CC}"/>
              </a:ext>
            </a:extLst>
          </p:cNvPr>
          <p:cNvSpPr/>
          <p:nvPr/>
        </p:nvSpPr>
        <p:spPr>
          <a:xfrm>
            <a:off x="4167757" y="5632896"/>
            <a:ext cx="1953203" cy="6273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INCOME</a:t>
            </a:r>
            <a:endParaRPr lang="pl-P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41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2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75FF3D94-9A04-4CDC-93B1-F2AEAF69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01197"/>
            <a:ext cx="2352165" cy="73048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D725059-1A4F-4B16-88AE-1747EFD5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62" y="2701197"/>
            <a:ext cx="1663203" cy="89162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6501E6C-E01F-4110-9A80-3B993BAEA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012" y="2703882"/>
            <a:ext cx="5118789" cy="725118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BED207D-3F57-4D97-8F96-39DD01826331}"/>
              </a:ext>
            </a:extLst>
          </p:cNvPr>
          <p:cNvSpPr/>
          <p:nvPr/>
        </p:nvSpPr>
        <p:spPr>
          <a:xfrm>
            <a:off x="0" y="3429000"/>
            <a:ext cx="12192000" cy="5067300"/>
          </a:xfrm>
          <a:prstGeom prst="roundRect">
            <a:avLst/>
          </a:prstGeom>
          <a:solidFill>
            <a:srgbClr val="6CBD4B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122" name="Picture 2" descr="Znalezione obrazy dla zapytania mems girl chloe">
            <a:extLst>
              <a:ext uri="{FF2B5EF4-FFF2-40B4-BE49-F238E27FC236}">
                <a16:creationId xmlns:a16="http://schemas.microsoft.com/office/drawing/2014/main" id="{A32BE9BB-0C1B-42F5-94CA-A368DC81A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359">
            <a:off x="3404681" y="737680"/>
            <a:ext cx="5382640" cy="538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olny kształt 29">
            <a:extLst>
              <a:ext uri="{FF2B5EF4-FFF2-40B4-BE49-F238E27FC236}">
                <a16:creationId xmlns:a16="http://schemas.microsoft.com/office/drawing/2014/main" id="{000BE23A-12B5-423E-8C42-7CD64008EF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1428750 h 6858000"/>
              <a:gd name="connsiteX1" fmla="*/ 4095750 w 12192000"/>
              <a:gd name="connsiteY1" fmla="*/ 3429000 h 6858000"/>
              <a:gd name="connsiteX2" fmla="*/ 6096000 w 12192000"/>
              <a:gd name="connsiteY2" fmla="*/ 5429250 h 6858000"/>
              <a:gd name="connsiteX3" fmla="*/ 8096250 w 12192000"/>
              <a:gd name="connsiteY3" fmla="*/ 3429000 h 6858000"/>
              <a:gd name="connsiteX4" fmla="*/ 6096000 w 12192000"/>
              <a:gd name="connsiteY4" fmla="*/ 142875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428750"/>
                </a:moveTo>
                <a:cubicBezTo>
                  <a:pt x="4991292" y="1428750"/>
                  <a:pt x="4095750" y="2324292"/>
                  <a:pt x="4095750" y="3429000"/>
                </a:cubicBezTo>
                <a:cubicBezTo>
                  <a:pt x="4095750" y="4533708"/>
                  <a:pt x="4991292" y="5429250"/>
                  <a:pt x="6096000" y="5429250"/>
                </a:cubicBezTo>
                <a:cubicBezTo>
                  <a:pt x="7200708" y="5429250"/>
                  <a:pt x="8096250" y="4533708"/>
                  <a:pt x="8096250" y="3429000"/>
                </a:cubicBezTo>
                <a:cubicBezTo>
                  <a:pt x="8096250" y="2324292"/>
                  <a:pt x="7200708" y="1428750"/>
                  <a:pt x="6096000" y="1428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B9FEE550-1CCA-48FC-B0CB-14CEED378299}"/>
              </a:ext>
            </a:extLst>
          </p:cNvPr>
          <p:cNvSpPr/>
          <p:nvPr/>
        </p:nvSpPr>
        <p:spPr>
          <a:xfrm>
            <a:off x="-1409700" y="-4076700"/>
            <a:ext cx="15011400" cy="15011400"/>
          </a:xfrm>
          <a:prstGeom prst="ellipse">
            <a:avLst/>
          </a:prstGeom>
          <a:solidFill>
            <a:srgbClr val="A0D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B32526E8-0640-4BD8-8E05-25989F0D7472}"/>
              </a:ext>
            </a:extLst>
          </p:cNvPr>
          <p:cNvSpPr/>
          <p:nvPr/>
        </p:nvSpPr>
        <p:spPr>
          <a:xfrm>
            <a:off x="-1409700" y="-4076700"/>
            <a:ext cx="15011400" cy="15011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056537"/>
      </p:ext>
    </p:extLst>
  </p:cSld>
  <p:clrMapOvr>
    <a:masterClrMapping/>
  </p:clrMapOvr>
  <p:transition spd="slow">
    <p:push dir="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3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" presetClass="exit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xit" presetSubtype="32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" dur="8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 animBg="1"/>
          <p:bldP spid="1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31" presetClass="entr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" presetClass="exit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xit" presetSubtype="32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" dur="8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 animBg="1"/>
          <p:bldP spid="1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wal 10">
            <a:extLst>
              <a:ext uri="{FF2B5EF4-FFF2-40B4-BE49-F238E27FC236}">
                <a16:creationId xmlns:a16="http://schemas.microsoft.com/office/drawing/2014/main" id="{D761C19C-B7A1-4EFA-9E02-9C7A0B2195CE}"/>
              </a:ext>
            </a:extLst>
          </p:cNvPr>
          <p:cNvSpPr/>
          <p:nvPr/>
        </p:nvSpPr>
        <p:spPr>
          <a:xfrm>
            <a:off x="881074" y="4580366"/>
            <a:ext cx="948225" cy="948225"/>
          </a:xfrm>
          <a:prstGeom prst="ellipse">
            <a:avLst/>
          </a:prstGeom>
          <a:solidFill>
            <a:srgbClr val="6CB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771446E-23B5-453E-81C7-95732564CB18}"/>
              </a:ext>
            </a:extLst>
          </p:cNvPr>
          <p:cNvSpPr/>
          <p:nvPr/>
        </p:nvSpPr>
        <p:spPr>
          <a:xfrm>
            <a:off x="881075" y="2940820"/>
            <a:ext cx="948225" cy="948225"/>
          </a:xfrm>
          <a:prstGeom prst="ellipse">
            <a:avLst/>
          </a:prstGeom>
          <a:solidFill>
            <a:srgbClr val="6CB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F8917919-97A4-4A64-9D7B-739EB0C3CAF9}"/>
              </a:ext>
            </a:extLst>
          </p:cNvPr>
          <p:cNvSpPr/>
          <p:nvPr/>
        </p:nvSpPr>
        <p:spPr>
          <a:xfrm>
            <a:off x="881075" y="1309697"/>
            <a:ext cx="948225" cy="948225"/>
          </a:xfrm>
          <a:prstGeom prst="ellipse">
            <a:avLst/>
          </a:prstGeom>
          <a:solidFill>
            <a:srgbClr val="6CB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98B9AA5-73C6-4FEB-8C3B-31F18E02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022">
            <a:off x="913767" y="1403198"/>
            <a:ext cx="882842" cy="78572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3257031-48FC-44F1-A7F9-C99C284F65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022">
            <a:off x="913767" y="3036136"/>
            <a:ext cx="882842" cy="78572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096FCFD-B021-4FAD-A9AF-EFC16E78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022">
            <a:off x="913766" y="4681327"/>
            <a:ext cx="882842" cy="78572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E67E0FC-92C2-468B-B60B-3AD9B3E3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lum bright="-20000"/>
          </a:blip>
          <a:stretch>
            <a:fillRect/>
          </a:stretch>
        </p:blipFill>
        <p:spPr>
          <a:xfrm>
            <a:off x="2194226" y="2954888"/>
            <a:ext cx="6232322" cy="1061542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910CE10-B928-4A30-81CB-EEED78A8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lum bright="-20000"/>
          </a:blip>
          <a:stretch>
            <a:fillRect/>
          </a:stretch>
        </p:blipFill>
        <p:spPr>
          <a:xfrm>
            <a:off x="2194225" y="1321950"/>
            <a:ext cx="7044976" cy="111600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692CBDE-ED3E-42E1-B0EF-47BD14C21B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lum bright="-20000"/>
          </a:blip>
          <a:stretch>
            <a:fillRect/>
          </a:stretch>
        </p:blipFill>
        <p:spPr>
          <a:xfrm>
            <a:off x="2194225" y="4600079"/>
            <a:ext cx="8132308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4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0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75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4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32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0" grpId="0" animBg="1"/>
          <p:bldP spid="7" grpId="0" animBg="1"/>
        </p:bldLst>
      </p:timing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43</Words>
  <Application>Microsoft Office PowerPoint</Application>
  <PresentationFormat>Panoramiczny</PresentationFormat>
  <Paragraphs>17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Student 208863</dc:creator>
  <cp:lastModifiedBy>Student 208863</cp:lastModifiedBy>
  <cp:revision>31</cp:revision>
  <dcterms:created xsi:type="dcterms:W3CDTF">2018-11-30T20:01:28Z</dcterms:created>
  <dcterms:modified xsi:type="dcterms:W3CDTF">2018-12-01T14:34:59Z</dcterms:modified>
</cp:coreProperties>
</file>